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1E3187-5DF1-4662-B326-7CC00B71848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EC06F2B-5B7F-4FDE-8C31-5F164AE7EA08}">
      <dgm:prSet phldrT="[Text]"/>
      <dgm:spPr/>
      <dgm:t>
        <a:bodyPr/>
        <a:lstStyle/>
        <a:p>
          <a:r>
            <a:rPr lang="de-DE" dirty="0" smtClean="0"/>
            <a:t>   Technik 40%</a:t>
          </a:r>
          <a:endParaRPr lang="de-DE" dirty="0"/>
        </a:p>
      </dgm:t>
    </dgm:pt>
    <dgm:pt modelId="{CADEDAAD-B99A-4A06-A1AE-6470EB910678}" type="parTrans" cxnId="{EDD82EB4-9325-42CA-ABFD-A0A602396495}">
      <dgm:prSet/>
      <dgm:spPr/>
      <dgm:t>
        <a:bodyPr/>
        <a:lstStyle/>
        <a:p>
          <a:endParaRPr lang="de-DE"/>
        </a:p>
      </dgm:t>
    </dgm:pt>
    <dgm:pt modelId="{35FCDD81-A250-4841-9557-E59D5EAE334F}" type="sibTrans" cxnId="{EDD82EB4-9325-42CA-ABFD-A0A602396495}">
      <dgm:prSet/>
      <dgm:spPr/>
      <dgm:t>
        <a:bodyPr/>
        <a:lstStyle/>
        <a:p>
          <a:endParaRPr lang="de-DE"/>
        </a:p>
      </dgm:t>
    </dgm:pt>
    <dgm:pt modelId="{75128A11-8695-4CFE-8DB6-EE0E680DD2CB}">
      <dgm:prSet phldrT="[Text]"/>
      <dgm:spPr/>
      <dgm:t>
        <a:bodyPr/>
        <a:lstStyle/>
        <a:p>
          <a:r>
            <a:rPr lang="de-DE" dirty="0" smtClean="0"/>
            <a:t> Kurzlehrprobe  40%</a:t>
          </a:r>
          <a:endParaRPr lang="de-DE" dirty="0"/>
        </a:p>
      </dgm:t>
    </dgm:pt>
    <dgm:pt modelId="{7CE4167B-8A0D-434C-86A1-1A3521ADC970}" type="parTrans" cxnId="{741A6771-BF6D-4C13-92EF-62DF4866520C}">
      <dgm:prSet/>
      <dgm:spPr/>
      <dgm:t>
        <a:bodyPr/>
        <a:lstStyle/>
        <a:p>
          <a:endParaRPr lang="de-DE"/>
        </a:p>
      </dgm:t>
    </dgm:pt>
    <dgm:pt modelId="{0A46B701-F3D8-489C-A505-0C1693A7F735}" type="sibTrans" cxnId="{741A6771-BF6D-4C13-92EF-62DF4866520C}">
      <dgm:prSet/>
      <dgm:spPr/>
      <dgm:t>
        <a:bodyPr/>
        <a:lstStyle/>
        <a:p>
          <a:endParaRPr lang="de-DE"/>
        </a:p>
      </dgm:t>
    </dgm:pt>
    <dgm:pt modelId="{B484A607-C6C7-4312-ADBD-96B26783182A}">
      <dgm:prSet phldrT="[Text]"/>
      <dgm:spPr/>
      <dgm:t>
        <a:bodyPr/>
        <a:lstStyle/>
        <a:p>
          <a:r>
            <a:rPr lang="de-DE" dirty="0" smtClean="0"/>
            <a:t>Kolloquium 20%</a:t>
          </a:r>
          <a:endParaRPr lang="de-DE" dirty="0"/>
        </a:p>
      </dgm:t>
    </dgm:pt>
    <dgm:pt modelId="{A8E4C1D8-7327-41FE-8121-5AA6D5FE1324}" type="parTrans" cxnId="{18182CF1-C055-4681-B3ED-95CE43597375}">
      <dgm:prSet/>
      <dgm:spPr/>
      <dgm:t>
        <a:bodyPr/>
        <a:lstStyle/>
        <a:p>
          <a:endParaRPr lang="de-DE"/>
        </a:p>
      </dgm:t>
    </dgm:pt>
    <dgm:pt modelId="{E47BCBB3-C91F-41E6-A81D-3248E0E39C8C}" type="sibTrans" cxnId="{18182CF1-C055-4681-B3ED-95CE43597375}">
      <dgm:prSet/>
      <dgm:spPr/>
      <dgm:t>
        <a:bodyPr/>
        <a:lstStyle/>
        <a:p>
          <a:endParaRPr lang="de-DE"/>
        </a:p>
      </dgm:t>
    </dgm:pt>
    <dgm:pt modelId="{836C6A0D-CD01-4032-90FA-E21B9D23E55C}" type="pres">
      <dgm:prSet presAssocID="{B01E3187-5DF1-4662-B326-7CC00B71848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126F388-D0F7-4F1A-9C7E-D4C0C2565C61}" type="pres">
      <dgm:prSet presAssocID="{DEC06F2B-5B7F-4FDE-8C31-5F164AE7EA08}" presName="composite" presStyleCnt="0"/>
      <dgm:spPr/>
    </dgm:pt>
    <dgm:pt modelId="{C6D570A5-EBBB-4B1E-BF97-9E54529CDAC9}" type="pres">
      <dgm:prSet presAssocID="{DEC06F2B-5B7F-4FDE-8C31-5F164AE7EA08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11BD3F9-BF23-4474-8925-022CBF2C1B71}" type="pres">
      <dgm:prSet presAssocID="{DEC06F2B-5B7F-4FDE-8C31-5F164AE7EA08}" presName="rect2" presStyleLbl="fgImgPlace1" presStyleIdx="0" presStyleCnt="3" custScaleX="17579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3B7B707-FEC2-4FA7-960A-EE099FA9FE4A}" type="pres">
      <dgm:prSet presAssocID="{35FCDD81-A250-4841-9557-E59D5EAE334F}" presName="sibTrans" presStyleCnt="0"/>
      <dgm:spPr/>
    </dgm:pt>
    <dgm:pt modelId="{740571C4-4D68-437D-9640-5F6F71D56F7D}" type="pres">
      <dgm:prSet presAssocID="{75128A11-8695-4CFE-8DB6-EE0E680DD2CB}" presName="composite" presStyleCnt="0"/>
      <dgm:spPr/>
    </dgm:pt>
    <dgm:pt modelId="{B343363E-03D6-4267-B00B-C30D9DEC292D}" type="pres">
      <dgm:prSet presAssocID="{75128A11-8695-4CFE-8DB6-EE0E680DD2CB}" presName="rect1" presStyleLbl="trAlignAcc1" presStyleIdx="1" presStyleCnt="3" custScaleX="12845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F767C52-298B-4EA9-A195-AECFE4E5EE09}" type="pres">
      <dgm:prSet presAssocID="{75128A11-8695-4CFE-8DB6-EE0E680DD2CB}" presName="rect2" presStyleLbl="fgImgPlace1" presStyleIdx="1" presStyleCnt="3" custScaleX="155976" custLinFactNeighborX="-97903" custLinFactNeighborY="862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FFE8C39F-1A90-437A-897F-9186567D962B}" type="pres">
      <dgm:prSet presAssocID="{0A46B701-F3D8-489C-A505-0C1693A7F735}" presName="sibTrans" presStyleCnt="0"/>
      <dgm:spPr/>
    </dgm:pt>
    <dgm:pt modelId="{FAF4BF14-C2DC-4D72-8D2B-6162317C0195}" type="pres">
      <dgm:prSet presAssocID="{B484A607-C6C7-4312-ADBD-96B26783182A}" presName="composite" presStyleCnt="0"/>
      <dgm:spPr/>
    </dgm:pt>
    <dgm:pt modelId="{F83D8199-5B62-4972-9E84-8291104FB168}" type="pres">
      <dgm:prSet presAssocID="{B484A607-C6C7-4312-ADBD-96B26783182A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EC396FF-0273-4B40-BC8D-B89A577F054C}" type="pres">
      <dgm:prSet presAssocID="{B484A607-C6C7-4312-ADBD-96B26783182A}" presName="rect2" presStyleLbl="fgImgPlace1" presStyleIdx="2" presStyleCnt="3" custScaleX="220087" custLinFactNeighborX="-75906" custLinFactNeighborY="13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de-DE"/>
        </a:p>
      </dgm:t>
    </dgm:pt>
  </dgm:ptLst>
  <dgm:cxnLst>
    <dgm:cxn modelId="{304735B6-C19E-48C1-BB8B-ED8EBF29B764}" type="presOf" srcId="{B484A607-C6C7-4312-ADBD-96B26783182A}" destId="{F83D8199-5B62-4972-9E84-8291104FB168}" srcOrd="0" destOrd="0" presId="urn:microsoft.com/office/officeart/2008/layout/PictureStrips"/>
    <dgm:cxn modelId="{741A6771-BF6D-4C13-92EF-62DF4866520C}" srcId="{B01E3187-5DF1-4662-B326-7CC00B718483}" destId="{75128A11-8695-4CFE-8DB6-EE0E680DD2CB}" srcOrd="1" destOrd="0" parTransId="{7CE4167B-8A0D-434C-86A1-1A3521ADC970}" sibTransId="{0A46B701-F3D8-489C-A505-0C1693A7F735}"/>
    <dgm:cxn modelId="{8A47F856-EF16-4C41-8085-8DAC6290B23F}" type="presOf" srcId="{DEC06F2B-5B7F-4FDE-8C31-5F164AE7EA08}" destId="{C6D570A5-EBBB-4B1E-BF97-9E54529CDAC9}" srcOrd="0" destOrd="0" presId="urn:microsoft.com/office/officeart/2008/layout/PictureStrips"/>
    <dgm:cxn modelId="{9BECBC35-688B-4D70-A3E4-336F185EB420}" type="presOf" srcId="{75128A11-8695-4CFE-8DB6-EE0E680DD2CB}" destId="{B343363E-03D6-4267-B00B-C30D9DEC292D}" srcOrd="0" destOrd="0" presId="urn:microsoft.com/office/officeart/2008/layout/PictureStrips"/>
    <dgm:cxn modelId="{CDDC3E9D-8D74-4777-9402-B266E836635E}" type="presOf" srcId="{B01E3187-5DF1-4662-B326-7CC00B718483}" destId="{836C6A0D-CD01-4032-90FA-E21B9D23E55C}" srcOrd="0" destOrd="0" presId="urn:microsoft.com/office/officeart/2008/layout/PictureStrips"/>
    <dgm:cxn modelId="{EDD82EB4-9325-42CA-ABFD-A0A602396495}" srcId="{B01E3187-5DF1-4662-B326-7CC00B718483}" destId="{DEC06F2B-5B7F-4FDE-8C31-5F164AE7EA08}" srcOrd="0" destOrd="0" parTransId="{CADEDAAD-B99A-4A06-A1AE-6470EB910678}" sibTransId="{35FCDD81-A250-4841-9557-E59D5EAE334F}"/>
    <dgm:cxn modelId="{18182CF1-C055-4681-B3ED-95CE43597375}" srcId="{B01E3187-5DF1-4662-B326-7CC00B718483}" destId="{B484A607-C6C7-4312-ADBD-96B26783182A}" srcOrd="2" destOrd="0" parTransId="{A8E4C1D8-7327-41FE-8121-5AA6D5FE1324}" sibTransId="{E47BCBB3-C91F-41E6-A81D-3248E0E39C8C}"/>
    <dgm:cxn modelId="{23378CB8-E1EB-4076-B1AD-636335BEFC1E}" type="presParOf" srcId="{836C6A0D-CD01-4032-90FA-E21B9D23E55C}" destId="{F126F388-D0F7-4F1A-9C7E-D4C0C2565C61}" srcOrd="0" destOrd="0" presId="urn:microsoft.com/office/officeart/2008/layout/PictureStrips"/>
    <dgm:cxn modelId="{822A1E02-560A-49C5-8CFE-51243FB398D5}" type="presParOf" srcId="{F126F388-D0F7-4F1A-9C7E-D4C0C2565C61}" destId="{C6D570A5-EBBB-4B1E-BF97-9E54529CDAC9}" srcOrd="0" destOrd="0" presId="urn:microsoft.com/office/officeart/2008/layout/PictureStrips"/>
    <dgm:cxn modelId="{A62E39FB-2F29-4D14-BD40-40EC82FD34BB}" type="presParOf" srcId="{F126F388-D0F7-4F1A-9C7E-D4C0C2565C61}" destId="{A11BD3F9-BF23-4474-8925-022CBF2C1B71}" srcOrd="1" destOrd="0" presId="urn:microsoft.com/office/officeart/2008/layout/PictureStrips"/>
    <dgm:cxn modelId="{C3C840BF-CE0F-4E40-A32C-19DBFAB27B28}" type="presParOf" srcId="{836C6A0D-CD01-4032-90FA-E21B9D23E55C}" destId="{B3B7B707-FEC2-4FA7-960A-EE099FA9FE4A}" srcOrd="1" destOrd="0" presId="urn:microsoft.com/office/officeart/2008/layout/PictureStrips"/>
    <dgm:cxn modelId="{A0FED454-996A-4A36-9CA8-072789B23DA5}" type="presParOf" srcId="{836C6A0D-CD01-4032-90FA-E21B9D23E55C}" destId="{740571C4-4D68-437D-9640-5F6F71D56F7D}" srcOrd="2" destOrd="0" presId="urn:microsoft.com/office/officeart/2008/layout/PictureStrips"/>
    <dgm:cxn modelId="{520A4FD2-FAFE-4319-985D-2C01812D0577}" type="presParOf" srcId="{740571C4-4D68-437D-9640-5F6F71D56F7D}" destId="{B343363E-03D6-4267-B00B-C30D9DEC292D}" srcOrd="0" destOrd="0" presId="urn:microsoft.com/office/officeart/2008/layout/PictureStrips"/>
    <dgm:cxn modelId="{9AB731FA-B308-43AD-B660-9F89FBAB030E}" type="presParOf" srcId="{740571C4-4D68-437D-9640-5F6F71D56F7D}" destId="{CF767C52-298B-4EA9-A195-AECFE4E5EE09}" srcOrd="1" destOrd="0" presId="urn:microsoft.com/office/officeart/2008/layout/PictureStrips"/>
    <dgm:cxn modelId="{D7594C76-DC79-4C79-A6F6-35944E1CD9E6}" type="presParOf" srcId="{836C6A0D-CD01-4032-90FA-E21B9D23E55C}" destId="{FFE8C39F-1A90-437A-897F-9186567D962B}" srcOrd="3" destOrd="0" presId="urn:microsoft.com/office/officeart/2008/layout/PictureStrips"/>
    <dgm:cxn modelId="{4DF985F5-0750-4F06-8D99-E605B851B3B8}" type="presParOf" srcId="{836C6A0D-CD01-4032-90FA-E21B9D23E55C}" destId="{FAF4BF14-C2DC-4D72-8D2B-6162317C0195}" srcOrd="4" destOrd="0" presId="urn:microsoft.com/office/officeart/2008/layout/PictureStrips"/>
    <dgm:cxn modelId="{637D4D47-75EE-433D-BCB7-15FDCD1124FF}" type="presParOf" srcId="{FAF4BF14-C2DC-4D72-8D2B-6162317C0195}" destId="{F83D8199-5B62-4972-9E84-8291104FB168}" srcOrd="0" destOrd="0" presId="urn:microsoft.com/office/officeart/2008/layout/PictureStrips"/>
    <dgm:cxn modelId="{B8F2450E-BA8F-452F-AA05-E9AD114CB3EE}" type="presParOf" srcId="{FAF4BF14-C2DC-4D72-8D2B-6162317C0195}" destId="{0EC396FF-0273-4B40-BC8D-B89A577F054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D570A5-EBBB-4B1E-BF97-9E54529CDAC9}">
      <dsp:nvSpPr>
        <dsp:cNvPr id="0" name=""/>
        <dsp:cNvSpPr/>
      </dsp:nvSpPr>
      <dsp:spPr>
        <a:xfrm>
          <a:off x="1582087" y="266803"/>
          <a:ext cx="3348990" cy="104655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87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000" kern="1200" dirty="0" smtClean="0"/>
            <a:t>   Technik 40%</a:t>
          </a:r>
          <a:endParaRPr lang="de-DE" sz="3000" kern="1200" dirty="0"/>
        </a:p>
      </dsp:txBody>
      <dsp:txXfrm>
        <a:off x="1582087" y="266803"/>
        <a:ext cx="3348990" cy="1046559"/>
      </dsp:txXfrm>
    </dsp:sp>
    <dsp:sp modelId="{A11BD3F9-BF23-4474-8925-022CBF2C1B71}">
      <dsp:nvSpPr>
        <dsp:cNvPr id="0" name=""/>
        <dsp:cNvSpPr/>
      </dsp:nvSpPr>
      <dsp:spPr>
        <a:xfrm>
          <a:off x="1164922" y="115633"/>
          <a:ext cx="1287837" cy="109888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43363E-03D6-4267-B00B-C30D9DEC292D}">
      <dsp:nvSpPr>
        <dsp:cNvPr id="0" name=""/>
        <dsp:cNvSpPr/>
      </dsp:nvSpPr>
      <dsp:spPr>
        <a:xfrm>
          <a:off x="897111" y="1584305"/>
          <a:ext cx="4301777" cy="104655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87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000" kern="1200" dirty="0" smtClean="0"/>
            <a:t> Kurzlehrprobe  40%</a:t>
          </a:r>
          <a:endParaRPr lang="de-DE" sz="3000" kern="1200" dirty="0"/>
        </a:p>
      </dsp:txBody>
      <dsp:txXfrm>
        <a:off x="897111" y="1584305"/>
        <a:ext cx="4301777" cy="1046559"/>
      </dsp:txXfrm>
    </dsp:sp>
    <dsp:sp modelId="{CF767C52-298B-4EA9-A195-AECFE4E5EE09}">
      <dsp:nvSpPr>
        <dsp:cNvPr id="0" name=""/>
        <dsp:cNvSpPr/>
      </dsp:nvSpPr>
      <dsp:spPr>
        <a:xfrm>
          <a:off x="311696" y="1527947"/>
          <a:ext cx="1142667" cy="1098887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3D8199-5B62-4972-9E84-8291104FB168}">
      <dsp:nvSpPr>
        <dsp:cNvPr id="0" name=""/>
        <dsp:cNvSpPr/>
      </dsp:nvSpPr>
      <dsp:spPr>
        <a:xfrm>
          <a:off x="1663212" y="2901807"/>
          <a:ext cx="3348990" cy="104655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87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000" kern="1200" dirty="0" smtClean="0"/>
            <a:t>Kolloquium 20%</a:t>
          </a:r>
          <a:endParaRPr lang="de-DE" sz="3000" kern="1200" dirty="0"/>
        </a:p>
      </dsp:txBody>
      <dsp:txXfrm>
        <a:off x="1663212" y="2901807"/>
        <a:ext cx="3348990" cy="1046559"/>
      </dsp:txXfrm>
    </dsp:sp>
    <dsp:sp modelId="{0EC396FF-0273-4B40-BC8D-B89A577F054C}">
      <dsp:nvSpPr>
        <dsp:cNvPr id="0" name=""/>
        <dsp:cNvSpPr/>
      </dsp:nvSpPr>
      <dsp:spPr>
        <a:xfrm>
          <a:off x="527716" y="2752076"/>
          <a:ext cx="1612338" cy="109888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152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C9569-7976-41D4-AE7B-55EEF82D8960}" type="datetimeFigureOut">
              <a:rPr lang="de-DE" smtClean="0"/>
              <a:t>23.06.2019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8A4F3-5CB0-4020-BF2F-E4E3D9DADF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4407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7922-D084-4606-8D3E-980E22855C5A}" type="datetime1">
              <a:rPr lang="de-DE" smtClean="0"/>
              <a:t>23.06.2019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PFS KA FB Sport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701F-BE54-4BD8-AB41-65F39AE0A1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157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B725-B8BA-494A-9CB4-8321CBE03865}" type="datetime1">
              <a:rPr lang="de-DE" smtClean="0"/>
              <a:t>23.06.2019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PFS KA FB Sport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701F-BE54-4BD8-AB41-65F39AE0A1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45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1FFF-AC4B-48D5-BAB9-0A016242C026}" type="datetime1">
              <a:rPr lang="de-DE" smtClean="0"/>
              <a:t>23.06.2019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PFS KA FB Sport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701F-BE54-4BD8-AB41-65F39AE0A1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766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1AB7-59DE-4226-8138-B39C1800D0EE}" type="datetime1">
              <a:rPr lang="de-DE" smtClean="0"/>
              <a:t>23.06.2019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PFS KA FB Sport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701F-BE54-4BD8-AB41-65F39AE0A1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5059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DF60-5672-4976-95AC-99C3554F4911}" type="datetime1">
              <a:rPr lang="de-DE" smtClean="0"/>
              <a:t>23.06.2019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PFS KA FB Sport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701F-BE54-4BD8-AB41-65F39AE0A1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8762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D903-3397-4DEE-A167-7201D9508ADF}" type="datetime1">
              <a:rPr lang="de-DE" smtClean="0"/>
              <a:t>23.06.2019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PFS KA FB Sport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701F-BE54-4BD8-AB41-65F39AE0A1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5083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D59B-F9DE-44BA-9C21-F3251E56C588}" type="datetime1">
              <a:rPr lang="de-DE" smtClean="0"/>
              <a:t>23.06.2019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PFS KA FB Sport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701F-BE54-4BD8-AB41-65F39AE0A1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0882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08A66-626C-4D68-9EF8-C4AC72999559}" type="datetime1">
              <a:rPr lang="de-DE" smtClean="0"/>
              <a:t>23.06.2019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PFS KA FB Sport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701F-BE54-4BD8-AB41-65F39AE0A1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5628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1BA8-0EBD-47C8-8D70-83474DCF3458}" type="datetime1">
              <a:rPr lang="de-DE" smtClean="0"/>
              <a:t>23.06.2019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PFS KA FB Sport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701F-BE54-4BD8-AB41-65F39AE0A1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4400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735A-3039-4008-BD3B-FBC5DDCB8B99}" type="datetime1">
              <a:rPr lang="de-DE" smtClean="0"/>
              <a:t>23.06.2019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PFS KA FB Sport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701F-BE54-4BD8-AB41-65F39AE0A1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706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2C79-54BF-48B0-A8D0-F8BC53F11420}" type="datetime1">
              <a:rPr lang="de-DE" smtClean="0"/>
              <a:t>23.06.2019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PFS KA FB Sport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701F-BE54-4BD8-AB41-65F39AE0A1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9516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9892E-E464-40BD-BAAF-855A679FFEDD}" type="datetime1">
              <a:rPr lang="de-DE" smtClean="0"/>
              <a:t>23.06.2019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PFS KA FB Sport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E701F-BE54-4BD8-AB41-65F39AE0A1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42952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de-DE" sz="2000" b="1" dirty="0" smtClean="0"/>
          </a:p>
          <a:p>
            <a:endParaRPr lang="de-DE" sz="2000" b="1" dirty="0"/>
          </a:p>
          <a:p>
            <a:pPr marL="0" indent="0">
              <a:buNone/>
            </a:pPr>
            <a:endParaRPr lang="de-DE" sz="2000" b="1" dirty="0"/>
          </a:p>
          <a:p>
            <a:pPr marL="0" indent="0">
              <a:buNone/>
            </a:pPr>
            <a:endParaRPr lang="de-DE" sz="2000" b="1" dirty="0" smtClean="0"/>
          </a:p>
          <a:p>
            <a:pPr marL="0" indent="0">
              <a:buNone/>
            </a:pPr>
            <a:endParaRPr lang="de-DE" sz="2000" b="1" dirty="0"/>
          </a:p>
          <a:p>
            <a:pPr marL="0" indent="0">
              <a:buNone/>
            </a:pPr>
            <a:endParaRPr lang="de-DE" sz="2000" b="1" dirty="0" smtClean="0"/>
          </a:p>
          <a:p>
            <a:pPr marL="0" indent="0">
              <a:buNone/>
            </a:pPr>
            <a:endParaRPr lang="de-DE" sz="2000" b="1" dirty="0" smtClean="0"/>
          </a:p>
          <a:p>
            <a:endParaRPr lang="de-DE" sz="2000" b="1" dirty="0"/>
          </a:p>
          <a:p>
            <a:endParaRPr lang="de-DE" sz="2000" b="1" dirty="0" smtClean="0"/>
          </a:p>
          <a:p>
            <a:endParaRPr lang="de-DE" sz="2000" b="1" dirty="0" smtClean="0"/>
          </a:p>
          <a:p>
            <a:endParaRPr lang="de-DE" sz="2000" b="1" dirty="0"/>
          </a:p>
          <a:p>
            <a:r>
              <a:rPr lang="de-DE" sz="2000" b="1" dirty="0" smtClean="0"/>
              <a:t>Modulprüfung</a:t>
            </a:r>
            <a:r>
              <a:rPr lang="de-DE" sz="2000" dirty="0" smtClean="0"/>
              <a:t> </a:t>
            </a:r>
            <a:r>
              <a:rPr lang="de-DE" sz="2000" dirty="0" smtClean="0"/>
              <a:t>in einer der 4 angebotenen Trendsportarten (Wahlpflicht) </a:t>
            </a:r>
            <a:endParaRPr lang="de-DE" sz="2000" dirty="0"/>
          </a:p>
          <a:p>
            <a:r>
              <a:rPr lang="de-DE" sz="2000" dirty="0" smtClean="0"/>
              <a:t>Falls Ausbildungsplätze frei sind besteht die Möglichkeit, zusätzlich (als Fortbildung mit gleicher Ausbildung und Prüfung) ein sogenanntes </a:t>
            </a:r>
            <a:r>
              <a:rPr lang="de-DE" sz="2000" b="1" dirty="0"/>
              <a:t>Z</a:t>
            </a:r>
            <a:r>
              <a:rPr lang="de-DE" sz="2000" b="1" dirty="0" smtClean="0"/>
              <a:t>ertifikat</a:t>
            </a:r>
            <a:r>
              <a:rPr lang="de-DE" sz="2000" dirty="0" smtClean="0"/>
              <a:t> im jeweiligen Bereich zu erlangen. </a:t>
            </a:r>
            <a:endParaRPr lang="de-DE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SAF(PFS) KA FB Sport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700" b="1" dirty="0" smtClean="0"/>
              <a:t>Modul </a:t>
            </a:r>
            <a:r>
              <a:rPr lang="de-DE" sz="2700" b="1" dirty="0" smtClean="0"/>
              <a:t>S_6.0_SB_FP/WB</a:t>
            </a:r>
            <a:br>
              <a:rPr lang="de-DE" sz="2700" b="1" dirty="0" smtClean="0"/>
            </a:br>
            <a:r>
              <a:rPr lang="de-DE" sz="2700" b="1" dirty="0" smtClean="0"/>
              <a:t>Fachpraxis/Weitere Bewegungsfelder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Einführung </a:t>
            </a:r>
            <a:r>
              <a:rPr lang="de-DE" sz="2000" dirty="0"/>
              <a:t>in gemeinsame Strukturen in weiteren Bewegungsfeldern </a:t>
            </a:r>
            <a:r>
              <a:rPr lang="de-DE" sz="2200" dirty="0">
                <a:solidFill>
                  <a:srgbClr val="FFC000"/>
                </a:solidFill>
              </a:rPr>
              <a:t>(Bewegungskünste, Ringen &amp; Raufen, Kooperative Abenteuerspiele --&gt; Interaktionspädagogik, Erlebnispädagogik</a:t>
            </a:r>
            <a:r>
              <a:rPr lang="de-DE" sz="2200" dirty="0" smtClean="0">
                <a:solidFill>
                  <a:srgbClr val="FFC000"/>
                </a:solidFill>
              </a:rPr>
              <a:t>)</a:t>
            </a:r>
            <a:br>
              <a:rPr lang="de-DE" sz="2200" dirty="0" smtClean="0">
                <a:solidFill>
                  <a:srgbClr val="FFC000"/>
                </a:solidFill>
              </a:rPr>
            </a:br>
            <a:r>
              <a:rPr lang="de-DE" sz="2200" dirty="0" smtClean="0">
                <a:solidFill>
                  <a:srgbClr val="FFC000"/>
                </a:solidFill>
              </a:rPr>
              <a:t> </a:t>
            </a:r>
            <a:r>
              <a:rPr lang="de-DE" sz="2000" dirty="0" smtClean="0"/>
              <a:t>Vertiefung </a:t>
            </a:r>
            <a:r>
              <a:rPr lang="de-DE" sz="2000" dirty="0"/>
              <a:t>der einzelnen Bereiche, unter Berücksichtigung der regionalen und personalen </a:t>
            </a:r>
            <a:r>
              <a:rPr lang="de-DE" sz="2000" dirty="0" smtClean="0"/>
              <a:t>Besonderheiten. </a:t>
            </a:r>
            <a:br>
              <a:rPr lang="de-DE" sz="2000" dirty="0" smtClean="0"/>
            </a:br>
            <a:r>
              <a:rPr lang="de-DE" sz="2000" dirty="0" smtClean="0"/>
              <a:t>In Karlsruhe</a:t>
            </a:r>
            <a:r>
              <a:rPr lang="de-DE" sz="2000" dirty="0" smtClean="0"/>
              <a:t>:</a:t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700" b="1" dirty="0" smtClean="0"/>
              <a:t>Wahlpflichtmodul  </a:t>
            </a:r>
            <a:r>
              <a:rPr lang="de-DE" sz="2700" b="1" dirty="0" smtClean="0"/>
              <a:t>Trendsport</a:t>
            </a:r>
            <a:r>
              <a:rPr lang="de-DE" sz="2700" b="1" dirty="0"/>
              <a:t/>
            </a:r>
            <a:br>
              <a:rPr lang="de-DE" sz="2700" b="1" dirty="0"/>
            </a:br>
            <a:r>
              <a:rPr lang="de-DE" sz="2700" b="1" dirty="0"/>
              <a:t>S_6.1_SB_FP/WB</a:t>
            </a:r>
            <a:r>
              <a:rPr lang="de-DE" sz="2200" b="1" dirty="0"/>
              <a:t/>
            </a:r>
            <a:br>
              <a:rPr lang="de-DE" sz="2200" b="1" dirty="0"/>
            </a:br>
            <a:r>
              <a:rPr lang="de-DE" sz="2200" dirty="0"/>
              <a:t>Umfang: jeweils ca.30 Std</a:t>
            </a:r>
            <a:r>
              <a:rPr lang="de-DE" sz="2200" dirty="0" smtClean="0"/>
              <a:t>.</a:t>
            </a:r>
            <a:br>
              <a:rPr lang="de-DE" sz="2200" dirty="0" smtClean="0"/>
            </a:b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700" dirty="0">
                <a:solidFill>
                  <a:srgbClr val="FFC000"/>
                </a:solidFill>
              </a:rPr>
              <a:t>Klettern, Schneesport, Kanu, Rad</a:t>
            </a:r>
            <a:r>
              <a:rPr lang="de-DE" sz="2000" dirty="0">
                <a:solidFill>
                  <a:srgbClr val="FFC000"/>
                </a:solidFill>
              </a:rPr>
              <a:t/>
            </a:r>
            <a:br>
              <a:rPr lang="de-DE" sz="2000" dirty="0">
                <a:solidFill>
                  <a:srgbClr val="FFC000"/>
                </a:solidFill>
              </a:rPr>
            </a:b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3200" dirty="0"/>
              <a:t/>
            </a:r>
            <a:br>
              <a:rPr lang="de-DE" sz="3200" dirty="0"/>
            </a:b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218610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Struktur und Gewichtung der Prüfung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SAF/PFS KA FB Sport</a:t>
            </a:r>
            <a:endParaRPr lang="de-DE" dirty="0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3920136937"/>
              </p:ext>
            </p:extLst>
          </p:nvPr>
        </p:nvGraphicFramePr>
        <p:xfrm>
          <a:off x="1524000" y="139700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2384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Zeitstruktur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SAF/PFS KA FB Sport</a:t>
            </a:r>
            <a:endParaRPr lang="de-DE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880875"/>
              </p:ext>
            </p:extLst>
          </p:nvPr>
        </p:nvGraphicFramePr>
        <p:xfrm>
          <a:off x="1524000" y="1397000"/>
          <a:ext cx="6096000" cy="260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5912"/>
                <a:gridCol w="3840088"/>
              </a:tblGrid>
              <a:tr h="514350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Klettern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November-Dezember 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1.Jahr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88670">
                <a:tc>
                  <a:txBody>
                    <a:bodyPr/>
                    <a:lstStyle/>
                    <a:p>
                      <a:r>
                        <a:rPr lang="de-DE" sz="1800" b="1" dirty="0" smtClean="0"/>
                        <a:t>Schneesport</a:t>
                      </a:r>
                      <a:endParaRPr lang="de-D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/>
                        <a:t>1 Woche</a:t>
                      </a:r>
                      <a:r>
                        <a:rPr lang="de-DE" sz="1800" b="1" baseline="0" dirty="0" smtClean="0"/>
                        <a:t> </a:t>
                      </a:r>
                      <a:r>
                        <a:rPr lang="de-DE" sz="1800" b="1" dirty="0" err="1" smtClean="0"/>
                        <a:t>Januar+Workshop</a:t>
                      </a:r>
                      <a:r>
                        <a:rPr lang="de-DE" sz="1800" b="1" dirty="0" smtClean="0"/>
                        <a:t> </a:t>
                      </a:r>
                      <a:r>
                        <a:rPr lang="de-DE" sz="1000" b="1" dirty="0" smtClean="0"/>
                        <a:t>1.Jahr</a:t>
                      </a:r>
                      <a:endParaRPr lang="de-DE" sz="1000" b="1" dirty="0"/>
                    </a:p>
                  </a:txBody>
                  <a:tcPr/>
                </a:tc>
              </a:tr>
              <a:tr h="788670">
                <a:tc>
                  <a:txBody>
                    <a:bodyPr/>
                    <a:lstStyle/>
                    <a:p>
                      <a:r>
                        <a:rPr lang="de-DE" sz="1800" b="1" dirty="0" smtClean="0"/>
                        <a:t>Kanu </a:t>
                      </a:r>
                      <a:endParaRPr lang="de-DE" sz="18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/>
                        <a:t>April-Mai (Himmelfahrt-WE) </a:t>
                      </a:r>
                      <a:r>
                        <a:rPr lang="de-DE" sz="1000" b="1" dirty="0" smtClean="0"/>
                        <a:t>1.Jahr</a:t>
                      </a:r>
                      <a:endParaRPr lang="de-DE" sz="10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de-DE" sz="1800" b="1" dirty="0" smtClean="0"/>
                        <a:t>Rad</a:t>
                      </a:r>
                      <a:endParaRPr lang="de-D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/>
                        <a:t>September-Oktober </a:t>
                      </a:r>
                      <a:r>
                        <a:rPr lang="de-DE" sz="1000" b="1" dirty="0" smtClean="0"/>
                        <a:t>2.Jahr</a:t>
                      </a:r>
                      <a:endParaRPr lang="de-DE" sz="1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611561" y="3573017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Hinweise: </a:t>
            </a:r>
          </a:p>
          <a:p>
            <a:r>
              <a:rPr lang="de-DE" dirty="0" smtClean="0"/>
              <a:t>Die Trendsportzeiten sind grundsätzlich am Freitag Nachmittag von 14:30-18:00 Uhr, Prüfungen am Samstag ganztägig.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Genaue Termine werden ausgehängt bzw. digital verschickt.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Teilnahme am kompletten Kurs ist Pflicht.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Etwaige Fehlzeiten werden in Absprache nachgearbeitet.</a:t>
            </a:r>
          </a:p>
        </p:txBody>
      </p:sp>
    </p:spTree>
    <p:extLst>
      <p:ext uri="{BB962C8B-B14F-4D97-AF65-F5344CB8AC3E}">
        <p14:creationId xmlns:p14="http://schemas.microsoft.com/office/powerpoint/2010/main" val="159021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</Words>
  <Application>Microsoft Office PowerPoint</Application>
  <PresentationFormat>Bildschirmpräsentation (4:3)</PresentationFormat>
  <Paragraphs>37</Paragraphs>
  <Slides>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4" baseType="lpstr">
      <vt:lpstr>Larissa</vt:lpstr>
      <vt:lpstr>                Modul S_6.0_SB_FP/WB Fachpraxis/Weitere Bewegungsfelder Einführung in gemeinsame Strukturen in weiteren Bewegungsfeldern (Bewegungskünste, Ringen &amp; Raufen, Kooperative Abenteuerspiele --&gt; Interaktionspädagogik, Erlebnispädagogik)  Vertiefung der einzelnen Bereiche, unter Berücksichtigung der regionalen und personalen Besonderheiten.  In Karlsruhe:  Wahlpflichtmodul  Trendsport S_6.1_SB_FP/WB Umfang: jeweils ca.30 Std.  Klettern, Schneesport, Kanu, Rad   </vt:lpstr>
      <vt:lpstr>Struktur und Gewichtung der Prüfung</vt:lpstr>
      <vt:lpstr>Zeitstruktur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Wahlpflichtmodul S_3.3_SB_FP/WB Grundlage: 30 Std.</dc:title>
  <dc:creator>anna maria</dc:creator>
  <cp:lastModifiedBy>anna maria</cp:lastModifiedBy>
  <cp:revision>26</cp:revision>
  <dcterms:created xsi:type="dcterms:W3CDTF">2017-10-08T08:39:24Z</dcterms:created>
  <dcterms:modified xsi:type="dcterms:W3CDTF">2019-06-23T07:40:04Z</dcterms:modified>
</cp:coreProperties>
</file>