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80" d="100"/>
          <a:sy n="80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418EB-D1C7-4C02-98A9-6E3D0071E66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6FC5A20-6C77-42EC-B263-66AEB95B7147}">
      <dgm:prSet phldrT="[Text]"/>
      <dgm:spPr/>
      <dgm:t>
        <a:bodyPr/>
        <a:lstStyle/>
        <a:p>
          <a:r>
            <a:rPr lang="de-DE" dirty="0"/>
            <a:t>Leistungsprüfung in einem angebotenen, gewählten Sportspiel</a:t>
          </a:r>
        </a:p>
        <a:p>
          <a:r>
            <a:rPr lang="de-DE" dirty="0"/>
            <a:t>25%</a:t>
          </a:r>
        </a:p>
      </dgm:t>
    </dgm:pt>
    <dgm:pt modelId="{1E1F4965-A849-4704-B34E-E5A3551A916E}" type="parTrans" cxnId="{285F07D8-2C3A-4810-9063-BDC8F45E9109}">
      <dgm:prSet/>
      <dgm:spPr/>
      <dgm:t>
        <a:bodyPr/>
        <a:lstStyle/>
        <a:p>
          <a:endParaRPr lang="de-DE"/>
        </a:p>
      </dgm:t>
    </dgm:pt>
    <dgm:pt modelId="{F99C0527-DF2A-472D-B04E-6BCFBA83A30A}" type="sibTrans" cxnId="{285F07D8-2C3A-4810-9063-BDC8F45E9109}">
      <dgm:prSet/>
      <dgm:spPr/>
      <dgm:t>
        <a:bodyPr/>
        <a:lstStyle/>
        <a:p>
          <a:endParaRPr lang="de-DE"/>
        </a:p>
      </dgm:t>
    </dgm:pt>
    <dgm:pt modelId="{D11CBBDD-DFB8-4594-82AD-BA7FCB19E164}">
      <dgm:prSet phldrT="[Text]"/>
      <dgm:spPr/>
      <dgm:t>
        <a:bodyPr/>
        <a:lstStyle/>
        <a:p>
          <a:r>
            <a:rPr lang="de-DE" dirty="0"/>
            <a:t>2 Komplexübungen</a:t>
          </a:r>
        </a:p>
      </dgm:t>
    </dgm:pt>
    <dgm:pt modelId="{0AF9D601-9C20-4BA4-A145-D4D0E43A7121}" type="parTrans" cxnId="{6072CF57-D9DF-446A-AD89-F8309F16A373}">
      <dgm:prSet/>
      <dgm:spPr/>
      <dgm:t>
        <a:bodyPr/>
        <a:lstStyle/>
        <a:p>
          <a:endParaRPr lang="de-DE"/>
        </a:p>
      </dgm:t>
    </dgm:pt>
    <dgm:pt modelId="{E0A707C6-2B00-4DF0-BC4F-7CB97BB6A933}" type="sibTrans" cxnId="{6072CF57-D9DF-446A-AD89-F8309F16A373}">
      <dgm:prSet/>
      <dgm:spPr/>
      <dgm:t>
        <a:bodyPr/>
        <a:lstStyle/>
        <a:p>
          <a:endParaRPr lang="de-DE"/>
        </a:p>
      </dgm:t>
    </dgm:pt>
    <dgm:pt modelId="{F5596319-10E0-4526-91DE-7EFF6FC96F73}">
      <dgm:prSet phldrT="[Text]"/>
      <dgm:spPr/>
      <dgm:t>
        <a:bodyPr/>
        <a:lstStyle/>
        <a:p>
          <a:r>
            <a:rPr lang="de-DE" dirty="0"/>
            <a:t>Spielnote</a:t>
          </a:r>
        </a:p>
      </dgm:t>
    </dgm:pt>
    <dgm:pt modelId="{227F2B81-04B6-4819-B622-1571D2664063}" type="parTrans" cxnId="{CD820220-D43D-4A28-8909-9E993D95F8C7}">
      <dgm:prSet/>
      <dgm:spPr/>
      <dgm:t>
        <a:bodyPr/>
        <a:lstStyle/>
        <a:p>
          <a:endParaRPr lang="de-DE"/>
        </a:p>
      </dgm:t>
    </dgm:pt>
    <dgm:pt modelId="{4E6E158B-2258-4C79-AACC-A556043694B2}" type="sibTrans" cxnId="{CD820220-D43D-4A28-8909-9E993D95F8C7}">
      <dgm:prSet/>
      <dgm:spPr/>
      <dgm:t>
        <a:bodyPr/>
        <a:lstStyle/>
        <a:p>
          <a:endParaRPr lang="de-DE"/>
        </a:p>
      </dgm:t>
    </dgm:pt>
    <dgm:pt modelId="{604EF42D-507C-420E-9B1C-6CEDA49A0559}">
      <dgm:prSet phldrT="[Text]"/>
      <dgm:spPr/>
      <dgm:t>
        <a:bodyPr/>
        <a:lstStyle/>
        <a:p>
          <a:r>
            <a:rPr lang="de-DE" dirty="0"/>
            <a:t>Demoprüfung in einem angebotenen, gewählten Sportspiel</a:t>
          </a:r>
        </a:p>
        <a:p>
          <a:r>
            <a:rPr lang="de-DE" dirty="0"/>
            <a:t>25%</a:t>
          </a:r>
        </a:p>
      </dgm:t>
    </dgm:pt>
    <dgm:pt modelId="{E3164F44-3083-4138-B16B-F54B4DB79F80}" type="parTrans" cxnId="{9C913D2F-D870-4B8C-8B12-364967000774}">
      <dgm:prSet/>
      <dgm:spPr/>
      <dgm:t>
        <a:bodyPr/>
        <a:lstStyle/>
        <a:p>
          <a:endParaRPr lang="de-DE"/>
        </a:p>
      </dgm:t>
    </dgm:pt>
    <dgm:pt modelId="{FDB6A8A5-BCE3-4E04-BA65-2DAA441C6E3A}" type="sibTrans" cxnId="{9C913D2F-D870-4B8C-8B12-364967000774}">
      <dgm:prSet/>
      <dgm:spPr/>
      <dgm:t>
        <a:bodyPr/>
        <a:lstStyle/>
        <a:p>
          <a:endParaRPr lang="de-DE"/>
        </a:p>
      </dgm:t>
    </dgm:pt>
    <dgm:pt modelId="{C022CDD0-BD36-4316-B72B-D198748327DE}">
      <dgm:prSet phldrT="[Text]"/>
      <dgm:spPr/>
      <dgm:t>
        <a:bodyPr/>
        <a:lstStyle/>
        <a:p>
          <a:r>
            <a:rPr lang="de-DE" dirty="0"/>
            <a:t>Demonstration einer zugelosten Bewegung</a:t>
          </a:r>
        </a:p>
      </dgm:t>
    </dgm:pt>
    <dgm:pt modelId="{E2C74D26-4804-455E-9B0F-E761D83256BF}" type="parTrans" cxnId="{092A10E1-8E31-425E-9A50-EB98CCD5E3B0}">
      <dgm:prSet/>
      <dgm:spPr/>
      <dgm:t>
        <a:bodyPr/>
        <a:lstStyle/>
        <a:p>
          <a:endParaRPr lang="de-DE"/>
        </a:p>
      </dgm:t>
    </dgm:pt>
    <dgm:pt modelId="{777555C4-7A4E-4448-A7AE-B319C23B163A}" type="sibTrans" cxnId="{092A10E1-8E31-425E-9A50-EB98CCD5E3B0}">
      <dgm:prSet/>
      <dgm:spPr/>
      <dgm:t>
        <a:bodyPr/>
        <a:lstStyle/>
        <a:p>
          <a:endParaRPr lang="de-DE"/>
        </a:p>
      </dgm:t>
    </dgm:pt>
    <dgm:pt modelId="{A2D267CF-9B1A-4D83-851A-BA8980FCFB04}">
      <dgm:prSet phldrT="[Text]"/>
      <dgm:spPr/>
      <dgm:t>
        <a:bodyPr/>
        <a:lstStyle/>
        <a:p>
          <a:r>
            <a:rPr lang="de-DE" dirty="0"/>
            <a:t>Didaktischer Kommentar</a:t>
          </a:r>
        </a:p>
      </dgm:t>
    </dgm:pt>
    <dgm:pt modelId="{5930907A-4D58-423F-80F9-E662962B5636}" type="parTrans" cxnId="{480D2B3B-3674-404D-A6B6-42C2D71D4D22}">
      <dgm:prSet/>
      <dgm:spPr/>
      <dgm:t>
        <a:bodyPr/>
        <a:lstStyle/>
        <a:p>
          <a:endParaRPr lang="de-DE"/>
        </a:p>
      </dgm:t>
    </dgm:pt>
    <dgm:pt modelId="{FDC92C37-4AC7-40CB-A67E-C83AF3210C25}" type="sibTrans" cxnId="{480D2B3B-3674-404D-A6B6-42C2D71D4D22}">
      <dgm:prSet/>
      <dgm:spPr/>
      <dgm:t>
        <a:bodyPr/>
        <a:lstStyle/>
        <a:p>
          <a:endParaRPr lang="de-DE"/>
        </a:p>
      </dgm:t>
    </dgm:pt>
    <dgm:pt modelId="{FDE21353-0B57-45AA-998A-091DA6EC33FA}">
      <dgm:prSet phldrT="[Text]"/>
      <dgm:spPr/>
      <dgm:t>
        <a:bodyPr/>
        <a:lstStyle/>
        <a:p>
          <a:r>
            <a:rPr lang="de-DE" dirty="0"/>
            <a:t>Regelkundeklausur</a:t>
          </a:r>
        </a:p>
        <a:p>
          <a:r>
            <a:rPr lang="de-DE" dirty="0"/>
            <a:t>25%</a:t>
          </a:r>
        </a:p>
      </dgm:t>
    </dgm:pt>
    <dgm:pt modelId="{8FB621D0-FD8B-42DA-BDBC-774B0AD906B5}" type="parTrans" cxnId="{572A40D0-EF36-45F5-9FEF-463FF36704AD}">
      <dgm:prSet/>
      <dgm:spPr/>
      <dgm:t>
        <a:bodyPr/>
        <a:lstStyle/>
        <a:p>
          <a:endParaRPr lang="de-DE"/>
        </a:p>
      </dgm:t>
    </dgm:pt>
    <dgm:pt modelId="{A41D1943-9C24-443B-91FC-799E06814E93}" type="sibTrans" cxnId="{572A40D0-EF36-45F5-9FEF-463FF36704AD}">
      <dgm:prSet/>
      <dgm:spPr/>
      <dgm:t>
        <a:bodyPr/>
        <a:lstStyle/>
        <a:p>
          <a:endParaRPr lang="de-DE"/>
        </a:p>
      </dgm:t>
    </dgm:pt>
    <dgm:pt modelId="{4AFAE5EF-EAB6-4669-985E-2C52321C5BD4}">
      <dgm:prSet phldrT="[Text]"/>
      <dgm:spPr/>
      <dgm:t>
        <a:bodyPr/>
        <a:lstStyle/>
        <a:p>
          <a:r>
            <a:rPr lang="de-DE" dirty="0"/>
            <a:t>Wahlpflichtmodul</a:t>
          </a:r>
        </a:p>
        <a:p>
          <a:r>
            <a:rPr lang="de-DE" dirty="0"/>
            <a:t>25%</a:t>
          </a:r>
        </a:p>
      </dgm:t>
    </dgm:pt>
    <dgm:pt modelId="{E977117E-13EB-4073-840F-544A34AD2E36}" type="parTrans" cxnId="{77CE70CF-6707-4EF3-9435-B15AE7EAB6A9}">
      <dgm:prSet/>
      <dgm:spPr/>
      <dgm:t>
        <a:bodyPr/>
        <a:lstStyle/>
        <a:p>
          <a:endParaRPr lang="de-DE"/>
        </a:p>
      </dgm:t>
    </dgm:pt>
    <dgm:pt modelId="{596DBFB1-1242-40E0-81D1-EB0D30A84A61}" type="sibTrans" cxnId="{77CE70CF-6707-4EF3-9435-B15AE7EAB6A9}">
      <dgm:prSet/>
      <dgm:spPr/>
      <dgm:t>
        <a:bodyPr/>
        <a:lstStyle/>
        <a:p>
          <a:endParaRPr lang="de-DE"/>
        </a:p>
      </dgm:t>
    </dgm:pt>
    <dgm:pt modelId="{FB42AE63-CA1F-40AE-9F4F-E55FFF3F5B47}">
      <dgm:prSet phldrT="[Text]"/>
      <dgm:spPr/>
      <dgm:t>
        <a:bodyPr/>
        <a:lstStyle/>
        <a:p>
          <a:r>
            <a:rPr lang="de-DE" dirty="0"/>
            <a:t>Single-Choice-Klausur </a:t>
          </a:r>
        </a:p>
      </dgm:t>
    </dgm:pt>
    <dgm:pt modelId="{998AF185-82AF-4262-939D-D730AAAE15C6}" type="parTrans" cxnId="{FAAE9886-73D1-411E-A3D9-EFD88039F77B}">
      <dgm:prSet/>
      <dgm:spPr/>
      <dgm:t>
        <a:bodyPr/>
        <a:lstStyle/>
        <a:p>
          <a:endParaRPr lang="de-DE"/>
        </a:p>
      </dgm:t>
    </dgm:pt>
    <dgm:pt modelId="{DE3DCB68-C302-421D-A09E-2C0019C4FE37}" type="sibTrans" cxnId="{FAAE9886-73D1-411E-A3D9-EFD88039F77B}">
      <dgm:prSet/>
      <dgm:spPr/>
      <dgm:t>
        <a:bodyPr/>
        <a:lstStyle/>
        <a:p>
          <a:endParaRPr lang="de-DE"/>
        </a:p>
      </dgm:t>
    </dgm:pt>
    <dgm:pt modelId="{2AA10A59-E342-4D78-A996-315795146ADE}">
      <dgm:prSet phldrT="[Text]"/>
      <dgm:spPr/>
      <dgm:t>
        <a:bodyPr/>
        <a:lstStyle/>
        <a:p>
          <a:r>
            <a:rPr lang="de-DE" dirty="0"/>
            <a:t>Regelkunde aller vier großen angebotenen Sportspiele</a:t>
          </a:r>
        </a:p>
      </dgm:t>
    </dgm:pt>
    <dgm:pt modelId="{9E780A71-3479-46AC-8CFB-BF4270784EC4}" type="parTrans" cxnId="{C4A5003A-61BB-49D4-B940-92502FED8BA1}">
      <dgm:prSet/>
      <dgm:spPr/>
      <dgm:t>
        <a:bodyPr/>
        <a:lstStyle/>
        <a:p>
          <a:endParaRPr lang="de-DE"/>
        </a:p>
      </dgm:t>
    </dgm:pt>
    <dgm:pt modelId="{051E4137-E753-4D89-9346-AF0004477D51}" type="sibTrans" cxnId="{C4A5003A-61BB-49D4-B940-92502FED8BA1}">
      <dgm:prSet/>
      <dgm:spPr/>
      <dgm:t>
        <a:bodyPr/>
        <a:lstStyle/>
        <a:p>
          <a:endParaRPr lang="de-DE"/>
        </a:p>
      </dgm:t>
    </dgm:pt>
    <dgm:pt modelId="{7FFFB1C1-F735-49C2-A02D-3528F619A2EA}">
      <dgm:prSet phldrT="[Text]"/>
      <dgm:spPr/>
      <dgm:t>
        <a:bodyPr/>
        <a:lstStyle/>
        <a:p>
          <a:r>
            <a:rPr lang="de-DE" dirty="0" smtClean="0"/>
            <a:t>Technik</a:t>
          </a:r>
          <a:endParaRPr lang="de-DE" dirty="0"/>
        </a:p>
      </dgm:t>
    </dgm:pt>
    <dgm:pt modelId="{214BFC57-A287-4332-AEEC-8C54020300BB}" type="parTrans" cxnId="{34759456-E74A-4C0B-9B0E-524A49AD7C60}">
      <dgm:prSet/>
      <dgm:spPr/>
      <dgm:t>
        <a:bodyPr/>
        <a:lstStyle/>
        <a:p>
          <a:endParaRPr lang="de-DE"/>
        </a:p>
      </dgm:t>
    </dgm:pt>
    <dgm:pt modelId="{B8CEE56B-E5E6-4B6A-85FF-663C19F2B2FE}" type="sibTrans" cxnId="{34759456-E74A-4C0B-9B0E-524A49AD7C60}">
      <dgm:prSet/>
      <dgm:spPr/>
      <dgm:t>
        <a:bodyPr/>
        <a:lstStyle/>
        <a:p>
          <a:endParaRPr lang="de-DE"/>
        </a:p>
      </dgm:t>
    </dgm:pt>
    <dgm:pt modelId="{3C1FEF5F-AF1C-45A6-968A-F1A67B300E1F}">
      <dgm:prSet phldrT="[Text]"/>
      <dgm:spPr/>
      <dgm:t>
        <a:bodyPr/>
        <a:lstStyle/>
        <a:p>
          <a:r>
            <a:rPr lang="de-DE" dirty="0"/>
            <a:t>Kurzlehrprobe</a:t>
          </a:r>
        </a:p>
      </dgm:t>
    </dgm:pt>
    <dgm:pt modelId="{89B83627-B7F7-4699-8CCA-FDAA269C7219}" type="parTrans" cxnId="{E9CED6FB-3898-4732-A9B7-C871DF0A26A6}">
      <dgm:prSet/>
      <dgm:spPr/>
      <dgm:t>
        <a:bodyPr/>
        <a:lstStyle/>
        <a:p>
          <a:endParaRPr lang="de-DE"/>
        </a:p>
      </dgm:t>
    </dgm:pt>
    <dgm:pt modelId="{8999382E-83DB-43D3-962C-54123DFBBA77}" type="sibTrans" cxnId="{E9CED6FB-3898-4732-A9B7-C871DF0A26A6}">
      <dgm:prSet/>
      <dgm:spPr/>
      <dgm:t>
        <a:bodyPr/>
        <a:lstStyle/>
        <a:p>
          <a:endParaRPr lang="de-DE"/>
        </a:p>
      </dgm:t>
    </dgm:pt>
    <dgm:pt modelId="{B7177F52-B4DF-4FE8-8C3D-F1640F999FB7}">
      <dgm:prSet phldrT="[Text]"/>
      <dgm:spPr/>
      <dgm:t>
        <a:bodyPr/>
        <a:lstStyle/>
        <a:p>
          <a:r>
            <a:rPr lang="de-DE" dirty="0"/>
            <a:t>Kolloquium</a:t>
          </a:r>
        </a:p>
      </dgm:t>
    </dgm:pt>
    <dgm:pt modelId="{36D0CE8C-34F3-4D5D-8A88-05C85130B77F}" type="parTrans" cxnId="{E6BC2F02-F5EB-4F6E-A0F0-DCE16081D2D8}">
      <dgm:prSet/>
      <dgm:spPr/>
      <dgm:t>
        <a:bodyPr/>
        <a:lstStyle/>
        <a:p>
          <a:endParaRPr lang="de-DE"/>
        </a:p>
      </dgm:t>
    </dgm:pt>
    <dgm:pt modelId="{0D00A38D-D6C5-4BC0-88CC-5CF506463FB4}" type="sibTrans" cxnId="{E6BC2F02-F5EB-4F6E-A0F0-DCE16081D2D8}">
      <dgm:prSet/>
      <dgm:spPr/>
      <dgm:t>
        <a:bodyPr/>
        <a:lstStyle/>
        <a:p>
          <a:endParaRPr lang="de-DE"/>
        </a:p>
      </dgm:t>
    </dgm:pt>
    <dgm:pt modelId="{D3A47F5B-6891-4184-B8A6-AB424EC5B965}" type="pres">
      <dgm:prSet presAssocID="{6FB418EB-D1C7-4C02-98A9-6E3D0071E6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277B7CF4-AA47-4E88-B110-DA905DD97862}" type="pres">
      <dgm:prSet presAssocID="{76FC5A20-6C77-42EC-B263-66AEB95B7147}" presName="root" presStyleCnt="0"/>
      <dgm:spPr/>
    </dgm:pt>
    <dgm:pt modelId="{B849C626-5E39-4F5B-823A-4FD6563789CF}" type="pres">
      <dgm:prSet presAssocID="{76FC5A20-6C77-42EC-B263-66AEB95B7147}" presName="rootComposite" presStyleCnt="0"/>
      <dgm:spPr/>
    </dgm:pt>
    <dgm:pt modelId="{5A187AB9-A3EE-424B-AAFF-23AA3AFE9772}" type="pres">
      <dgm:prSet presAssocID="{76FC5A20-6C77-42EC-B263-66AEB95B7147}" presName="rootText" presStyleLbl="node1" presStyleIdx="0" presStyleCnt="4"/>
      <dgm:spPr/>
      <dgm:t>
        <a:bodyPr/>
        <a:lstStyle/>
        <a:p>
          <a:endParaRPr lang="de-DE"/>
        </a:p>
      </dgm:t>
    </dgm:pt>
    <dgm:pt modelId="{CE8134EC-C9C5-4DD8-83BF-9ECF9130AD70}" type="pres">
      <dgm:prSet presAssocID="{76FC5A20-6C77-42EC-B263-66AEB95B7147}" presName="rootConnector" presStyleLbl="node1" presStyleIdx="0" presStyleCnt="4"/>
      <dgm:spPr/>
      <dgm:t>
        <a:bodyPr/>
        <a:lstStyle/>
        <a:p>
          <a:endParaRPr lang="de-DE"/>
        </a:p>
      </dgm:t>
    </dgm:pt>
    <dgm:pt modelId="{AA1A77A4-25F6-4840-A273-1BFCFA51DAAC}" type="pres">
      <dgm:prSet presAssocID="{76FC5A20-6C77-42EC-B263-66AEB95B7147}" presName="childShape" presStyleCnt="0"/>
      <dgm:spPr/>
    </dgm:pt>
    <dgm:pt modelId="{2FEC67C2-CA7B-4751-B92B-946DBB9867D1}" type="pres">
      <dgm:prSet presAssocID="{0AF9D601-9C20-4BA4-A145-D4D0E43A7121}" presName="Name13" presStyleLbl="parChTrans1D2" presStyleIdx="0" presStyleCnt="9"/>
      <dgm:spPr/>
      <dgm:t>
        <a:bodyPr/>
        <a:lstStyle/>
        <a:p>
          <a:endParaRPr lang="de-DE"/>
        </a:p>
      </dgm:t>
    </dgm:pt>
    <dgm:pt modelId="{72DB934F-3B79-4298-8EB2-CA96F591DC17}" type="pres">
      <dgm:prSet presAssocID="{D11CBBDD-DFB8-4594-82AD-BA7FCB19E164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D265DB6-460D-420A-982C-1C6686ABACEF}" type="pres">
      <dgm:prSet presAssocID="{227F2B81-04B6-4819-B622-1571D2664063}" presName="Name13" presStyleLbl="parChTrans1D2" presStyleIdx="1" presStyleCnt="9"/>
      <dgm:spPr/>
      <dgm:t>
        <a:bodyPr/>
        <a:lstStyle/>
        <a:p>
          <a:endParaRPr lang="de-DE"/>
        </a:p>
      </dgm:t>
    </dgm:pt>
    <dgm:pt modelId="{9B05DD5D-3DB1-4578-97D3-777FAC56317D}" type="pres">
      <dgm:prSet presAssocID="{F5596319-10E0-4526-91DE-7EFF6FC96F73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6345358-4BB6-4862-BBC8-1D2809B1CD52}" type="pres">
      <dgm:prSet presAssocID="{604EF42D-507C-420E-9B1C-6CEDA49A0559}" presName="root" presStyleCnt="0"/>
      <dgm:spPr/>
    </dgm:pt>
    <dgm:pt modelId="{232D8BB3-1E4A-4679-BAB3-1A6B564E74D6}" type="pres">
      <dgm:prSet presAssocID="{604EF42D-507C-420E-9B1C-6CEDA49A0559}" presName="rootComposite" presStyleCnt="0"/>
      <dgm:spPr/>
    </dgm:pt>
    <dgm:pt modelId="{2BB3A921-86B5-4F40-BD44-AAA8FBF7E637}" type="pres">
      <dgm:prSet presAssocID="{604EF42D-507C-420E-9B1C-6CEDA49A0559}" presName="rootText" presStyleLbl="node1" presStyleIdx="1" presStyleCnt="4"/>
      <dgm:spPr/>
      <dgm:t>
        <a:bodyPr/>
        <a:lstStyle/>
        <a:p>
          <a:endParaRPr lang="de-DE"/>
        </a:p>
      </dgm:t>
    </dgm:pt>
    <dgm:pt modelId="{2117A183-688B-4207-A50F-8F0CD61F2582}" type="pres">
      <dgm:prSet presAssocID="{604EF42D-507C-420E-9B1C-6CEDA49A0559}" presName="rootConnector" presStyleLbl="node1" presStyleIdx="1" presStyleCnt="4"/>
      <dgm:spPr/>
      <dgm:t>
        <a:bodyPr/>
        <a:lstStyle/>
        <a:p>
          <a:endParaRPr lang="de-DE"/>
        </a:p>
      </dgm:t>
    </dgm:pt>
    <dgm:pt modelId="{B3107357-4B93-45FF-887C-6A7B75B72908}" type="pres">
      <dgm:prSet presAssocID="{604EF42D-507C-420E-9B1C-6CEDA49A0559}" presName="childShape" presStyleCnt="0"/>
      <dgm:spPr/>
    </dgm:pt>
    <dgm:pt modelId="{4F34EACA-6960-4C97-BB5B-B0A32564FAEE}" type="pres">
      <dgm:prSet presAssocID="{E2C74D26-4804-455E-9B0F-E761D83256BF}" presName="Name13" presStyleLbl="parChTrans1D2" presStyleIdx="2" presStyleCnt="9"/>
      <dgm:spPr/>
      <dgm:t>
        <a:bodyPr/>
        <a:lstStyle/>
        <a:p>
          <a:endParaRPr lang="de-DE"/>
        </a:p>
      </dgm:t>
    </dgm:pt>
    <dgm:pt modelId="{89121205-09B1-46B0-BBF5-CC1C90D31329}" type="pres">
      <dgm:prSet presAssocID="{C022CDD0-BD36-4316-B72B-D198748327DE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3090A2E-99EF-4151-B452-F375EA5A6206}" type="pres">
      <dgm:prSet presAssocID="{5930907A-4D58-423F-80F9-E662962B5636}" presName="Name13" presStyleLbl="parChTrans1D2" presStyleIdx="3" presStyleCnt="9"/>
      <dgm:spPr/>
      <dgm:t>
        <a:bodyPr/>
        <a:lstStyle/>
        <a:p>
          <a:endParaRPr lang="de-DE"/>
        </a:p>
      </dgm:t>
    </dgm:pt>
    <dgm:pt modelId="{DD8C9653-1568-4306-BDEB-9B2190879A66}" type="pres">
      <dgm:prSet presAssocID="{A2D267CF-9B1A-4D83-851A-BA8980FCFB04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E875589-6C6E-4923-BE5E-3ED28FE134F9}" type="pres">
      <dgm:prSet presAssocID="{FDE21353-0B57-45AA-998A-091DA6EC33FA}" presName="root" presStyleCnt="0"/>
      <dgm:spPr/>
    </dgm:pt>
    <dgm:pt modelId="{B3AA7008-58C9-412C-AE74-F6F4B64A0BE6}" type="pres">
      <dgm:prSet presAssocID="{FDE21353-0B57-45AA-998A-091DA6EC33FA}" presName="rootComposite" presStyleCnt="0"/>
      <dgm:spPr/>
    </dgm:pt>
    <dgm:pt modelId="{3B6B814D-A19B-48DC-8824-5918691765F3}" type="pres">
      <dgm:prSet presAssocID="{FDE21353-0B57-45AA-998A-091DA6EC33FA}" presName="rootText" presStyleLbl="node1" presStyleIdx="2" presStyleCnt="4"/>
      <dgm:spPr/>
      <dgm:t>
        <a:bodyPr/>
        <a:lstStyle/>
        <a:p>
          <a:endParaRPr lang="de-DE"/>
        </a:p>
      </dgm:t>
    </dgm:pt>
    <dgm:pt modelId="{BB4D10C3-721B-40C1-B9CA-FC3F2EFCECDC}" type="pres">
      <dgm:prSet presAssocID="{FDE21353-0B57-45AA-998A-091DA6EC33FA}" presName="rootConnector" presStyleLbl="node1" presStyleIdx="2" presStyleCnt="4"/>
      <dgm:spPr/>
      <dgm:t>
        <a:bodyPr/>
        <a:lstStyle/>
        <a:p>
          <a:endParaRPr lang="de-DE"/>
        </a:p>
      </dgm:t>
    </dgm:pt>
    <dgm:pt modelId="{0488CBCE-96D8-4B6B-AAE5-5E4E0B1FD233}" type="pres">
      <dgm:prSet presAssocID="{FDE21353-0B57-45AA-998A-091DA6EC33FA}" presName="childShape" presStyleCnt="0"/>
      <dgm:spPr/>
    </dgm:pt>
    <dgm:pt modelId="{60EED875-5AF1-43E8-B8F5-441213D6A8D6}" type="pres">
      <dgm:prSet presAssocID="{998AF185-82AF-4262-939D-D730AAAE15C6}" presName="Name13" presStyleLbl="parChTrans1D2" presStyleIdx="4" presStyleCnt="9"/>
      <dgm:spPr/>
      <dgm:t>
        <a:bodyPr/>
        <a:lstStyle/>
        <a:p>
          <a:endParaRPr lang="de-DE"/>
        </a:p>
      </dgm:t>
    </dgm:pt>
    <dgm:pt modelId="{DDCF487C-06AA-44B7-9C57-D7A30707A092}" type="pres">
      <dgm:prSet presAssocID="{FB42AE63-CA1F-40AE-9F4F-E55FFF3F5B47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E6851F-0DDB-406B-A656-2920C7B4D4A0}" type="pres">
      <dgm:prSet presAssocID="{9E780A71-3479-46AC-8CFB-BF4270784EC4}" presName="Name13" presStyleLbl="parChTrans1D2" presStyleIdx="5" presStyleCnt="9"/>
      <dgm:spPr/>
      <dgm:t>
        <a:bodyPr/>
        <a:lstStyle/>
        <a:p>
          <a:endParaRPr lang="de-DE"/>
        </a:p>
      </dgm:t>
    </dgm:pt>
    <dgm:pt modelId="{3C1930F3-786A-4997-A0B2-B27B10BE62BC}" type="pres">
      <dgm:prSet presAssocID="{2AA10A59-E342-4D78-A996-315795146ADE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B5DB4F2-7C26-4C77-93EB-5B9EFA981B04}" type="pres">
      <dgm:prSet presAssocID="{4AFAE5EF-EAB6-4669-985E-2C52321C5BD4}" presName="root" presStyleCnt="0"/>
      <dgm:spPr/>
    </dgm:pt>
    <dgm:pt modelId="{EF196864-09A8-48FF-AC95-CF38F85BFF8A}" type="pres">
      <dgm:prSet presAssocID="{4AFAE5EF-EAB6-4669-985E-2C52321C5BD4}" presName="rootComposite" presStyleCnt="0"/>
      <dgm:spPr/>
    </dgm:pt>
    <dgm:pt modelId="{BABF5196-4FB5-4CF0-B249-791DEA8E0BE5}" type="pres">
      <dgm:prSet presAssocID="{4AFAE5EF-EAB6-4669-985E-2C52321C5BD4}" presName="rootText" presStyleLbl="node1" presStyleIdx="3" presStyleCnt="4"/>
      <dgm:spPr/>
      <dgm:t>
        <a:bodyPr/>
        <a:lstStyle/>
        <a:p>
          <a:endParaRPr lang="de-DE"/>
        </a:p>
      </dgm:t>
    </dgm:pt>
    <dgm:pt modelId="{68069146-E355-4474-921B-E840B060DA4A}" type="pres">
      <dgm:prSet presAssocID="{4AFAE5EF-EAB6-4669-985E-2C52321C5BD4}" presName="rootConnector" presStyleLbl="node1" presStyleIdx="3" presStyleCnt="4"/>
      <dgm:spPr/>
      <dgm:t>
        <a:bodyPr/>
        <a:lstStyle/>
        <a:p>
          <a:endParaRPr lang="de-DE"/>
        </a:p>
      </dgm:t>
    </dgm:pt>
    <dgm:pt modelId="{996B4A35-1693-4838-A134-2F8C4DE0D589}" type="pres">
      <dgm:prSet presAssocID="{4AFAE5EF-EAB6-4669-985E-2C52321C5BD4}" presName="childShape" presStyleCnt="0"/>
      <dgm:spPr/>
    </dgm:pt>
    <dgm:pt modelId="{EA8C29A4-8200-4924-99CA-D942AC40974A}" type="pres">
      <dgm:prSet presAssocID="{214BFC57-A287-4332-AEEC-8C54020300BB}" presName="Name13" presStyleLbl="parChTrans1D2" presStyleIdx="6" presStyleCnt="9"/>
      <dgm:spPr/>
      <dgm:t>
        <a:bodyPr/>
        <a:lstStyle/>
        <a:p>
          <a:endParaRPr lang="de-DE"/>
        </a:p>
      </dgm:t>
    </dgm:pt>
    <dgm:pt modelId="{0796DB36-4F17-413A-A4E0-45BA5BB1224B}" type="pres">
      <dgm:prSet presAssocID="{7FFFB1C1-F735-49C2-A02D-3528F619A2EA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E6B5D4F-80A1-46F4-875F-2FC04C42BCDB}" type="pres">
      <dgm:prSet presAssocID="{89B83627-B7F7-4699-8CCA-FDAA269C7219}" presName="Name13" presStyleLbl="parChTrans1D2" presStyleIdx="7" presStyleCnt="9"/>
      <dgm:spPr/>
      <dgm:t>
        <a:bodyPr/>
        <a:lstStyle/>
        <a:p>
          <a:endParaRPr lang="de-DE"/>
        </a:p>
      </dgm:t>
    </dgm:pt>
    <dgm:pt modelId="{D8DF29A7-5FA8-435E-A66A-309A5A3B321E}" type="pres">
      <dgm:prSet presAssocID="{3C1FEF5F-AF1C-45A6-968A-F1A67B300E1F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C4B04B9-DB3F-4536-821D-4078F962A615}" type="pres">
      <dgm:prSet presAssocID="{36D0CE8C-34F3-4D5D-8A88-05C85130B77F}" presName="Name13" presStyleLbl="parChTrans1D2" presStyleIdx="8" presStyleCnt="9"/>
      <dgm:spPr/>
      <dgm:t>
        <a:bodyPr/>
        <a:lstStyle/>
        <a:p>
          <a:endParaRPr lang="de-DE"/>
        </a:p>
      </dgm:t>
    </dgm:pt>
    <dgm:pt modelId="{AECD4C15-9472-407B-AEAA-D0E8D7091856}" type="pres">
      <dgm:prSet presAssocID="{B7177F52-B4DF-4FE8-8C3D-F1640F999FB7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80D2B3B-3674-404D-A6B6-42C2D71D4D22}" srcId="{604EF42D-507C-420E-9B1C-6CEDA49A0559}" destId="{A2D267CF-9B1A-4D83-851A-BA8980FCFB04}" srcOrd="1" destOrd="0" parTransId="{5930907A-4D58-423F-80F9-E662962B5636}" sibTransId="{FDC92C37-4AC7-40CB-A67E-C83AF3210C25}"/>
    <dgm:cxn modelId="{97813EA9-56AC-45F3-8182-AA44D3D242F2}" type="presOf" srcId="{B7177F52-B4DF-4FE8-8C3D-F1640F999FB7}" destId="{AECD4C15-9472-407B-AEAA-D0E8D7091856}" srcOrd="0" destOrd="0" presId="urn:microsoft.com/office/officeart/2005/8/layout/hierarchy3"/>
    <dgm:cxn modelId="{6A515C7B-2470-4618-892F-1E0EEEB6D9EB}" type="presOf" srcId="{998AF185-82AF-4262-939D-D730AAAE15C6}" destId="{60EED875-5AF1-43E8-B8F5-441213D6A8D6}" srcOrd="0" destOrd="0" presId="urn:microsoft.com/office/officeart/2005/8/layout/hierarchy3"/>
    <dgm:cxn modelId="{9875A641-8DD3-44D1-92B1-9DD8FFAE9A6B}" type="presOf" srcId="{227F2B81-04B6-4819-B622-1571D2664063}" destId="{BD265DB6-460D-420A-982C-1C6686ABACEF}" srcOrd="0" destOrd="0" presId="urn:microsoft.com/office/officeart/2005/8/layout/hierarchy3"/>
    <dgm:cxn modelId="{372D4DBA-7DA7-4B02-9160-8D47977E3119}" type="presOf" srcId="{4AFAE5EF-EAB6-4669-985E-2C52321C5BD4}" destId="{68069146-E355-4474-921B-E840B060DA4A}" srcOrd="1" destOrd="0" presId="urn:microsoft.com/office/officeart/2005/8/layout/hierarchy3"/>
    <dgm:cxn modelId="{EF5BD147-CEC8-4A25-BBBA-9E641A1ED6CC}" type="presOf" srcId="{7FFFB1C1-F735-49C2-A02D-3528F619A2EA}" destId="{0796DB36-4F17-413A-A4E0-45BA5BB1224B}" srcOrd="0" destOrd="0" presId="urn:microsoft.com/office/officeart/2005/8/layout/hierarchy3"/>
    <dgm:cxn modelId="{9FE4AF43-5782-485D-8CA5-DB2E1692D112}" type="presOf" srcId="{FDE21353-0B57-45AA-998A-091DA6EC33FA}" destId="{BB4D10C3-721B-40C1-B9CA-FC3F2EFCECDC}" srcOrd="1" destOrd="0" presId="urn:microsoft.com/office/officeart/2005/8/layout/hierarchy3"/>
    <dgm:cxn modelId="{402E1748-CDBD-4F1D-B997-84D5C183FF55}" type="presOf" srcId="{FB42AE63-CA1F-40AE-9F4F-E55FFF3F5B47}" destId="{DDCF487C-06AA-44B7-9C57-D7A30707A092}" srcOrd="0" destOrd="0" presId="urn:microsoft.com/office/officeart/2005/8/layout/hierarchy3"/>
    <dgm:cxn modelId="{5A12D55F-2644-48E8-BE39-E8B76DAF3865}" type="presOf" srcId="{4AFAE5EF-EAB6-4669-985E-2C52321C5BD4}" destId="{BABF5196-4FB5-4CF0-B249-791DEA8E0BE5}" srcOrd="0" destOrd="0" presId="urn:microsoft.com/office/officeart/2005/8/layout/hierarchy3"/>
    <dgm:cxn modelId="{092A10E1-8E31-425E-9A50-EB98CCD5E3B0}" srcId="{604EF42D-507C-420E-9B1C-6CEDA49A0559}" destId="{C022CDD0-BD36-4316-B72B-D198748327DE}" srcOrd="0" destOrd="0" parTransId="{E2C74D26-4804-455E-9B0F-E761D83256BF}" sibTransId="{777555C4-7A4E-4448-A7AE-B319C23B163A}"/>
    <dgm:cxn modelId="{42892526-253D-4072-A307-3C02CC382CE1}" type="presOf" srcId="{2AA10A59-E342-4D78-A996-315795146ADE}" destId="{3C1930F3-786A-4997-A0B2-B27B10BE62BC}" srcOrd="0" destOrd="0" presId="urn:microsoft.com/office/officeart/2005/8/layout/hierarchy3"/>
    <dgm:cxn modelId="{E9CED6FB-3898-4732-A9B7-C871DF0A26A6}" srcId="{4AFAE5EF-EAB6-4669-985E-2C52321C5BD4}" destId="{3C1FEF5F-AF1C-45A6-968A-F1A67B300E1F}" srcOrd="1" destOrd="0" parTransId="{89B83627-B7F7-4699-8CCA-FDAA269C7219}" sibTransId="{8999382E-83DB-43D3-962C-54123DFBBA77}"/>
    <dgm:cxn modelId="{953E2F24-3CA0-43DE-B658-D472EA32A4E9}" type="presOf" srcId="{604EF42D-507C-420E-9B1C-6CEDA49A0559}" destId="{2BB3A921-86B5-4F40-BD44-AAA8FBF7E637}" srcOrd="0" destOrd="0" presId="urn:microsoft.com/office/officeart/2005/8/layout/hierarchy3"/>
    <dgm:cxn modelId="{BA8D324C-8E76-4E1B-AA6D-3DDFCCF21A09}" type="presOf" srcId="{6FB418EB-D1C7-4C02-98A9-6E3D0071E66C}" destId="{D3A47F5B-6891-4184-B8A6-AB424EC5B965}" srcOrd="0" destOrd="0" presId="urn:microsoft.com/office/officeart/2005/8/layout/hierarchy3"/>
    <dgm:cxn modelId="{CD820220-D43D-4A28-8909-9E993D95F8C7}" srcId="{76FC5A20-6C77-42EC-B263-66AEB95B7147}" destId="{F5596319-10E0-4526-91DE-7EFF6FC96F73}" srcOrd="1" destOrd="0" parTransId="{227F2B81-04B6-4819-B622-1571D2664063}" sibTransId="{4E6E158B-2258-4C79-AACC-A556043694B2}"/>
    <dgm:cxn modelId="{C4A5003A-61BB-49D4-B940-92502FED8BA1}" srcId="{FDE21353-0B57-45AA-998A-091DA6EC33FA}" destId="{2AA10A59-E342-4D78-A996-315795146ADE}" srcOrd="1" destOrd="0" parTransId="{9E780A71-3479-46AC-8CFB-BF4270784EC4}" sibTransId="{051E4137-E753-4D89-9346-AF0004477D51}"/>
    <dgm:cxn modelId="{8EEAEEA1-65B9-4990-BD8C-A01FB01F5F68}" type="presOf" srcId="{9E780A71-3479-46AC-8CFB-BF4270784EC4}" destId="{47E6851F-0DDB-406B-A656-2920C7B4D4A0}" srcOrd="0" destOrd="0" presId="urn:microsoft.com/office/officeart/2005/8/layout/hierarchy3"/>
    <dgm:cxn modelId="{5D4B8DAD-24CC-483E-9B3B-751943A269D9}" type="presOf" srcId="{E2C74D26-4804-455E-9B0F-E761D83256BF}" destId="{4F34EACA-6960-4C97-BB5B-B0A32564FAEE}" srcOrd="0" destOrd="0" presId="urn:microsoft.com/office/officeart/2005/8/layout/hierarchy3"/>
    <dgm:cxn modelId="{61D7EDFF-A68C-45FB-9738-CF92D8716398}" type="presOf" srcId="{76FC5A20-6C77-42EC-B263-66AEB95B7147}" destId="{CE8134EC-C9C5-4DD8-83BF-9ECF9130AD70}" srcOrd="1" destOrd="0" presId="urn:microsoft.com/office/officeart/2005/8/layout/hierarchy3"/>
    <dgm:cxn modelId="{E6BC2F02-F5EB-4F6E-A0F0-DCE16081D2D8}" srcId="{4AFAE5EF-EAB6-4669-985E-2C52321C5BD4}" destId="{B7177F52-B4DF-4FE8-8C3D-F1640F999FB7}" srcOrd="2" destOrd="0" parTransId="{36D0CE8C-34F3-4D5D-8A88-05C85130B77F}" sibTransId="{0D00A38D-D6C5-4BC0-88CC-5CF506463FB4}"/>
    <dgm:cxn modelId="{9A033433-FC19-4840-9552-B78EDAFB2AA2}" type="presOf" srcId="{89B83627-B7F7-4699-8CCA-FDAA269C7219}" destId="{CE6B5D4F-80A1-46F4-875F-2FC04C42BCDB}" srcOrd="0" destOrd="0" presId="urn:microsoft.com/office/officeart/2005/8/layout/hierarchy3"/>
    <dgm:cxn modelId="{AA5240E9-41C3-42B4-AD89-8D51B1C3A380}" type="presOf" srcId="{604EF42D-507C-420E-9B1C-6CEDA49A0559}" destId="{2117A183-688B-4207-A50F-8F0CD61F2582}" srcOrd="1" destOrd="0" presId="urn:microsoft.com/office/officeart/2005/8/layout/hierarchy3"/>
    <dgm:cxn modelId="{333A1199-3314-4ACD-8C7F-87674F9D8D8B}" type="presOf" srcId="{36D0CE8C-34F3-4D5D-8A88-05C85130B77F}" destId="{5C4B04B9-DB3F-4536-821D-4078F962A615}" srcOrd="0" destOrd="0" presId="urn:microsoft.com/office/officeart/2005/8/layout/hierarchy3"/>
    <dgm:cxn modelId="{96FD112D-4791-4BAE-BC66-35E532B20EE6}" type="presOf" srcId="{76FC5A20-6C77-42EC-B263-66AEB95B7147}" destId="{5A187AB9-A3EE-424B-AAFF-23AA3AFE9772}" srcOrd="0" destOrd="0" presId="urn:microsoft.com/office/officeart/2005/8/layout/hierarchy3"/>
    <dgm:cxn modelId="{34759456-E74A-4C0B-9B0E-524A49AD7C60}" srcId="{4AFAE5EF-EAB6-4669-985E-2C52321C5BD4}" destId="{7FFFB1C1-F735-49C2-A02D-3528F619A2EA}" srcOrd="0" destOrd="0" parTransId="{214BFC57-A287-4332-AEEC-8C54020300BB}" sibTransId="{B8CEE56B-E5E6-4B6A-85FF-663C19F2B2FE}"/>
    <dgm:cxn modelId="{43411CC2-D982-4F9E-B17B-8570079911EC}" type="presOf" srcId="{214BFC57-A287-4332-AEEC-8C54020300BB}" destId="{EA8C29A4-8200-4924-99CA-D942AC40974A}" srcOrd="0" destOrd="0" presId="urn:microsoft.com/office/officeart/2005/8/layout/hierarchy3"/>
    <dgm:cxn modelId="{ADC2F66E-17BC-440B-A331-CCAEEABFD239}" type="presOf" srcId="{FDE21353-0B57-45AA-998A-091DA6EC33FA}" destId="{3B6B814D-A19B-48DC-8824-5918691765F3}" srcOrd="0" destOrd="0" presId="urn:microsoft.com/office/officeart/2005/8/layout/hierarchy3"/>
    <dgm:cxn modelId="{0BF8B6D2-78AD-4FA9-8B49-34E3ED8FAE95}" type="presOf" srcId="{C022CDD0-BD36-4316-B72B-D198748327DE}" destId="{89121205-09B1-46B0-BBF5-CC1C90D31329}" srcOrd="0" destOrd="0" presId="urn:microsoft.com/office/officeart/2005/8/layout/hierarchy3"/>
    <dgm:cxn modelId="{6072CF57-D9DF-446A-AD89-F8309F16A373}" srcId="{76FC5A20-6C77-42EC-B263-66AEB95B7147}" destId="{D11CBBDD-DFB8-4594-82AD-BA7FCB19E164}" srcOrd="0" destOrd="0" parTransId="{0AF9D601-9C20-4BA4-A145-D4D0E43A7121}" sibTransId="{E0A707C6-2B00-4DF0-BC4F-7CB97BB6A933}"/>
    <dgm:cxn modelId="{3D5EDCA5-57D0-496A-8111-96EBA8B8C75E}" type="presOf" srcId="{D11CBBDD-DFB8-4594-82AD-BA7FCB19E164}" destId="{72DB934F-3B79-4298-8EB2-CA96F591DC17}" srcOrd="0" destOrd="0" presId="urn:microsoft.com/office/officeart/2005/8/layout/hierarchy3"/>
    <dgm:cxn modelId="{9C913D2F-D870-4B8C-8B12-364967000774}" srcId="{6FB418EB-D1C7-4C02-98A9-6E3D0071E66C}" destId="{604EF42D-507C-420E-9B1C-6CEDA49A0559}" srcOrd="1" destOrd="0" parTransId="{E3164F44-3083-4138-B16B-F54B4DB79F80}" sibTransId="{FDB6A8A5-BCE3-4E04-BA65-2DAA441C6E3A}"/>
    <dgm:cxn modelId="{CE09A580-41E9-47B1-A8F5-9EDF59824E85}" type="presOf" srcId="{0AF9D601-9C20-4BA4-A145-D4D0E43A7121}" destId="{2FEC67C2-CA7B-4751-B92B-946DBB9867D1}" srcOrd="0" destOrd="0" presId="urn:microsoft.com/office/officeart/2005/8/layout/hierarchy3"/>
    <dgm:cxn modelId="{41378CBD-7A1D-4813-8AE8-244DFC151570}" type="presOf" srcId="{A2D267CF-9B1A-4D83-851A-BA8980FCFB04}" destId="{DD8C9653-1568-4306-BDEB-9B2190879A66}" srcOrd="0" destOrd="0" presId="urn:microsoft.com/office/officeart/2005/8/layout/hierarchy3"/>
    <dgm:cxn modelId="{6B2599F9-9AD6-470E-8264-D2D1DE013B32}" type="presOf" srcId="{3C1FEF5F-AF1C-45A6-968A-F1A67B300E1F}" destId="{D8DF29A7-5FA8-435E-A66A-309A5A3B321E}" srcOrd="0" destOrd="0" presId="urn:microsoft.com/office/officeart/2005/8/layout/hierarchy3"/>
    <dgm:cxn modelId="{0A6CEE10-C884-4734-82AD-1D5F6E1CAD27}" type="presOf" srcId="{F5596319-10E0-4526-91DE-7EFF6FC96F73}" destId="{9B05DD5D-3DB1-4578-97D3-777FAC56317D}" srcOrd="0" destOrd="0" presId="urn:microsoft.com/office/officeart/2005/8/layout/hierarchy3"/>
    <dgm:cxn modelId="{FAAE9886-73D1-411E-A3D9-EFD88039F77B}" srcId="{FDE21353-0B57-45AA-998A-091DA6EC33FA}" destId="{FB42AE63-CA1F-40AE-9F4F-E55FFF3F5B47}" srcOrd="0" destOrd="0" parTransId="{998AF185-82AF-4262-939D-D730AAAE15C6}" sibTransId="{DE3DCB68-C302-421D-A09E-2C0019C4FE37}"/>
    <dgm:cxn modelId="{77CE70CF-6707-4EF3-9435-B15AE7EAB6A9}" srcId="{6FB418EB-D1C7-4C02-98A9-6E3D0071E66C}" destId="{4AFAE5EF-EAB6-4669-985E-2C52321C5BD4}" srcOrd="3" destOrd="0" parTransId="{E977117E-13EB-4073-840F-544A34AD2E36}" sibTransId="{596DBFB1-1242-40E0-81D1-EB0D30A84A61}"/>
    <dgm:cxn modelId="{285F07D8-2C3A-4810-9063-BDC8F45E9109}" srcId="{6FB418EB-D1C7-4C02-98A9-6E3D0071E66C}" destId="{76FC5A20-6C77-42EC-B263-66AEB95B7147}" srcOrd="0" destOrd="0" parTransId="{1E1F4965-A849-4704-B34E-E5A3551A916E}" sibTransId="{F99C0527-DF2A-472D-B04E-6BCFBA83A30A}"/>
    <dgm:cxn modelId="{92A0C60B-BB91-43A7-AB70-A29F0E268891}" type="presOf" srcId="{5930907A-4D58-423F-80F9-E662962B5636}" destId="{83090A2E-99EF-4151-B452-F375EA5A6206}" srcOrd="0" destOrd="0" presId="urn:microsoft.com/office/officeart/2005/8/layout/hierarchy3"/>
    <dgm:cxn modelId="{572A40D0-EF36-45F5-9FEF-463FF36704AD}" srcId="{6FB418EB-D1C7-4C02-98A9-6E3D0071E66C}" destId="{FDE21353-0B57-45AA-998A-091DA6EC33FA}" srcOrd="2" destOrd="0" parTransId="{8FB621D0-FD8B-42DA-BDBC-774B0AD906B5}" sibTransId="{A41D1943-9C24-443B-91FC-799E06814E93}"/>
    <dgm:cxn modelId="{ADCC0E5A-AE42-4D73-89CD-BA3957010DC1}" type="presParOf" srcId="{D3A47F5B-6891-4184-B8A6-AB424EC5B965}" destId="{277B7CF4-AA47-4E88-B110-DA905DD97862}" srcOrd="0" destOrd="0" presId="urn:microsoft.com/office/officeart/2005/8/layout/hierarchy3"/>
    <dgm:cxn modelId="{DCDCEDAC-36EE-467C-BDC3-4E46725E1E88}" type="presParOf" srcId="{277B7CF4-AA47-4E88-B110-DA905DD97862}" destId="{B849C626-5E39-4F5B-823A-4FD6563789CF}" srcOrd="0" destOrd="0" presId="urn:microsoft.com/office/officeart/2005/8/layout/hierarchy3"/>
    <dgm:cxn modelId="{7E5EF059-4FD4-4DB1-BAF5-9FC594E1C26A}" type="presParOf" srcId="{B849C626-5E39-4F5B-823A-4FD6563789CF}" destId="{5A187AB9-A3EE-424B-AAFF-23AA3AFE9772}" srcOrd="0" destOrd="0" presId="urn:microsoft.com/office/officeart/2005/8/layout/hierarchy3"/>
    <dgm:cxn modelId="{79EF9F99-F68C-41F9-8EF6-56B752CF4242}" type="presParOf" srcId="{B849C626-5E39-4F5B-823A-4FD6563789CF}" destId="{CE8134EC-C9C5-4DD8-83BF-9ECF9130AD70}" srcOrd="1" destOrd="0" presId="urn:microsoft.com/office/officeart/2005/8/layout/hierarchy3"/>
    <dgm:cxn modelId="{45A4AEF7-C88E-4C85-8254-18A18F37BA54}" type="presParOf" srcId="{277B7CF4-AA47-4E88-B110-DA905DD97862}" destId="{AA1A77A4-25F6-4840-A273-1BFCFA51DAAC}" srcOrd="1" destOrd="0" presId="urn:microsoft.com/office/officeart/2005/8/layout/hierarchy3"/>
    <dgm:cxn modelId="{3420D3C9-2F22-430C-AD69-14F6CC775F4F}" type="presParOf" srcId="{AA1A77A4-25F6-4840-A273-1BFCFA51DAAC}" destId="{2FEC67C2-CA7B-4751-B92B-946DBB9867D1}" srcOrd="0" destOrd="0" presId="urn:microsoft.com/office/officeart/2005/8/layout/hierarchy3"/>
    <dgm:cxn modelId="{E44933B7-432B-4EA7-AF49-FA3246D9BC7A}" type="presParOf" srcId="{AA1A77A4-25F6-4840-A273-1BFCFA51DAAC}" destId="{72DB934F-3B79-4298-8EB2-CA96F591DC17}" srcOrd="1" destOrd="0" presId="urn:microsoft.com/office/officeart/2005/8/layout/hierarchy3"/>
    <dgm:cxn modelId="{67ADDB35-190A-4515-9947-138005B53F77}" type="presParOf" srcId="{AA1A77A4-25F6-4840-A273-1BFCFA51DAAC}" destId="{BD265DB6-460D-420A-982C-1C6686ABACEF}" srcOrd="2" destOrd="0" presId="urn:microsoft.com/office/officeart/2005/8/layout/hierarchy3"/>
    <dgm:cxn modelId="{27C7E7B4-CA36-4DE8-ABCC-7A61385C62C3}" type="presParOf" srcId="{AA1A77A4-25F6-4840-A273-1BFCFA51DAAC}" destId="{9B05DD5D-3DB1-4578-97D3-777FAC56317D}" srcOrd="3" destOrd="0" presId="urn:microsoft.com/office/officeart/2005/8/layout/hierarchy3"/>
    <dgm:cxn modelId="{25BF6D7D-04A1-43CF-BACA-06733F3B7875}" type="presParOf" srcId="{D3A47F5B-6891-4184-B8A6-AB424EC5B965}" destId="{B6345358-4BB6-4862-BBC8-1D2809B1CD52}" srcOrd="1" destOrd="0" presId="urn:microsoft.com/office/officeart/2005/8/layout/hierarchy3"/>
    <dgm:cxn modelId="{994BC1AF-E8D6-4322-9834-B26DA3FE1FD9}" type="presParOf" srcId="{B6345358-4BB6-4862-BBC8-1D2809B1CD52}" destId="{232D8BB3-1E4A-4679-BAB3-1A6B564E74D6}" srcOrd="0" destOrd="0" presId="urn:microsoft.com/office/officeart/2005/8/layout/hierarchy3"/>
    <dgm:cxn modelId="{D91C7ED9-ABCE-49D9-BE22-E0FBBAD76148}" type="presParOf" srcId="{232D8BB3-1E4A-4679-BAB3-1A6B564E74D6}" destId="{2BB3A921-86B5-4F40-BD44-AAA8FBF7E637}" srcOrd="0" destOrd="0" presId="urn:microsoft.com/office/officeart/2005/8/layout/hierarchy3"/>
    <dgm:cxn modelId="{7FD5A9A6-99EA-4F6D-86CC-478E7C85F79E}" type="presParOf" srcId="{232D8BB3-1E4A-4679-BAB3-1A6B564E74D6}" destId="{2117A183-688B-4207-A50F-8F0CD61F2582}" srcOrd="1" destOrd="0" presId="urn:microsoft.com/office/officeart/2005/8/layout/hierarchy3"/>
    <dgm:cxn modelId="{B53C8299-C2B1-4E56-9FAC-2F1F69D431B8}" type="presParOf" srcId="{B6345358-4BB6-4862-BBC8-1D2809B1CD52}" destId="{B3107357-4B93-45FF-887C-6A7B75B72908}" srcOrd="1" destOrd="0" presId="urn:microsoft.com/office/officeart/2005/8/layout/hierarchy3"/>
    <dgm:cxn modelId="{126782A9-FB2A-4E38-A9BF-BE287009730A}" type="presParOf" srcId="{B3107357-4B93-45FF-887C-6A7B75B72908}" destId="{4F34EACA-6960-4C97-BB5B-B0A32564FAEE}" srcOrd="0" destOrd="0" presId="urn:microsoft.com/office/officeart/2005/8/layout/hierarchy3"/>
    <dgm:cxn modelId="{6D001887-0161-4E52-AFCA-59D0924C568B}" type="presParOf" srcId="{B3107357-4B93-45FF-887C-6A7B75B72908}" destId="{89121205-09B1-46B0-BBF5-CC1C90D31329}" srcOrd="1" destOrd="0" presId="urn:microsoft.com/office/officeart/2005/8/layout/hierarchy3"/>
    <dgm:cxn modelId="{05B4F6FB-1741-4241-ADB3-1D8B7FFE844C}" type="presParOf" srcId="{B3107357-4B93-45FF-887C-6A7B75B72908}" destId="{83090A2E-99EF-4151-B452-F375EA5A6206}" srcOrd="2" destOrd="0" presId="urn:microsoft.com/office/officeart/2005/8/layout/hierarchy3"/>
    <dgm:cxn modelId="{98C9353D-B3C0-4710-AB51-1DA0DDDB35E3}" type="presParOf" srcId="{B3107357-4B93-45FF-887C-6A7B75B72908}" destId="{DD8C9653-1568-4306-BDEB-9B2190879A66}" srcOrd="3" destOrd="0" presId="urn:microsoft.com/office/officeart/2005/8/layout/hierarchy3"/>
    <dgm:cxn modelId="{31E017CD-F2F3-4CEB-A536-49C39B744332}" type="presParOf" srcId="{D3A47F5B-6891-4184-B8A6-AB424EC5B965}" destId="{4E875589-6C6E-4923-BE5E-3ED28FE134F9}" srcOrd="2" destOrd="0" presId="urn:microsoft.com/office/officeart/2005/8/layout/hierarchy3"/>
    <dgm:cxn modelId="{7811A0C4-FD1B-4ADD-AF2C-BFB3AC317869}" type="presParOf" srcId="{4E875589-6C6E-4923-BE5E-3ED28FE134F9}" destId="{B3AA7008-58C9-412C-AE74-F6F4B64A0BE6}" srcOrd="0" destOrd="0" presId="urn:microsoft.com/office/officeart/2005/8/layout/hierarchy3"/>
    <dgm:cxn modelId="{B1732B55-6B4E-4DE1-8736-457222F09770}" type="presParOf" srcId="{B3AA7008-58C9-412C-AE74-F6F4B64A0BE6}" destId="{3B6B814D-A19B-48DC-8824-5918691765F3}" srcOrd="0" destOrd="0" presId="urn:microsoft.com/office/officeart/2005/8/layout/hierarchy3"/>
    <dgm:cxn modelId="{B3A04FA3-AFF3-4AC7-AEDB-079393C00D60}" type="presParOf" srcId="{B3AA7008-58C9-412C-AE74-F6F4B64A0BE6}" destId="{BB4D10C3-721B-40C1-B9CA-FC3F2EFCECDC}" srcOrd="1" destOrd="0" presId="urn:microsoft.com/office/officeart/2005/8/layout/hierarchy3"/>
    <dgm:cxn modelId="{4A634743-4D2A-47A1-B1AA-26054B038BB2}" type="presParOf" srcId="{4E875589-6C6E-4923-BE5E-3ED28FE134F9}" destId="{0488CBCE-96D8-4B6B-AAE5-5E4E0B1FD233}" srcOrd="1" destOrd="0" presId="urn:microsoft.com/office/officeart/2005/8/layout/hierarchy3"/>
    <dgm:cxn modelId="{2E5B1EC6-FEA6-45DB-BBA8-CD937169C2C0}" type="presParOf" srcId="{0488CBCE-96D8-4B6B-AAE5-5E4E0B1FD233}" destId="{60EED875-5AF1-43E8-B8F5-441213D6A8D6}" srcOrd="0" destOrd="0" presId="urn:microsoft.com/office/officeart/2005/8/layout/hierarchy3"/>
    <dgm:cxn modelId="{7D4A7B69-EB3B-4E22-98AA-AF4BD606B48A}" type="presParOf" srcId="{0488CBCE-96D8-4B6B-AAE5-5E4E0B1FD233}" destId="{DDCF487C-06AA-44B7-9C57-D7A30707A092}" srcOrd="1" destOrd="0" presId="urn:microsoft.com/office/officeart/2005/8/layout/hierarchy3"/>
    <dgm:cxn modelId="{E53355B3-C8DE-4BE5-9060-B2E0F749176B}" type="presParOf" srcId="{0488CBCE-96D8-4B6B-AAE5-5E4E0B1FD233}" destId="{47E6851F-0DDB-406B-A656-2920C7B4D4A0}" srcOrd="2" destOrd="0" presId="urn:microsoft.com/office/officeart/2005/8/layout/hierarchy3"/>
    <dgm:cxn modelId="{EFB908EE-C1B7-45BD-A00E-14D3C848545A}" type="presParOf" srcId="{0488CBCE-96D8-4B6B-AAE5-5E4E0B1FD233}" destId="{3C1930F3-786A-4997-A0B2-B27B10BE62BC}" srcOrd="3" destOrd="0" presId="urn:microsoft.com/office/officeart/2005/8/layout/hierarchy3"/>
    <dgm:cxn modelId="{9A32B43E-BB91-4078-B769-225E9CAFE3AC}" type="presParOf" srcId="{D3A47F5B-6891-4184-B8A6-AB424EC5B965}" destId="{DB5DB4F2-7C26-4C77-93EB-5B9EFA981B04}" srcOrd="3" destOrd="0" presId="urn:microsoft.com/office/officeart/2005/8/layout/hierarchy3"/>
    <dgm:cxn modelId="{E7263472-72D7-4B84-8B49-F9CC2D8E1384}" type="presParOf" srcId="{DB5DB4F2-7C26-4C77-93EB-5B9EFA981B04}" destId="{EF196864-09A8-48FF-AC95-CF38F85BFF8A}" srcOrd="0" destOrd="0" presId="urn:microsoft.com/office/officeart/2005/8/layout/hierarchy3"/>
    <dgm:cxn modelId="{30BDF503-63A2-4F7F-A410-168A6F9C2776}" type="presParOf" srcId="{EF196864-09A8-48FF-AC95-CF38F85BFF8A}" destId="{BABF5196-4FB5-4CF0-B249-791DEA8E0BE5}" srcOrd="0" destOrd="0" presId="urn:microsoft.com/office/officeart/2005/8/layout/hierarchy3"/>
    <dgm:cxn modelId="{BAA5FD90-AF38-439B-ADD0-2603662529ED}" type="presParOf" srcId="{EF196864-09A8-48FF-AC95-CF38F85BFF8A}" destId="{68069146-E355-4474-921B-E840B060DA4A}" srcOrd="1" destOrd="0" presId="urn:microsoft.com/office/officeart/2005/8/layout/hierarchy3"/>
    <dgm:cxn modelId="{73C8FF1E-7893-4E6D-9F43-C6F1EDF3FD4D}" type="presParOf" srcId="{DB5DB4F2-7C26-4C77-93EB-5B9EFA981B04}" destId="{996B4A35-1693-4838-A134-2F8C4DE0D589}" srcOrd="1" destOrd="0" presId="urn:microsoft.com/office/officeart/2005/8/layout/hierarchy3"/>
    <dgm:cxn modelId="{7BE9781F-47A1-4A90-81E7-F6425D359DD9}" type="presParOf" srcId="{996B4A35-1693-4838-A134-2F8C4DE0D589}" destId="{EA8C29A4-8200-4924-99CA-D942AC40974A}" srcOrd="0" destOrd="0" presId="urn:microsoft.com/office/officeart/2005/8/layout/hierarchy3"/>
    <dgm:cxn modelId="{3C4FA892-71AE-4DD1-9590-74D77646FD5D}" type="presParOf" srcId="{996B4A35-1693-4838-A134-2F8C4DE0D589}" destId="{0796DB36-4F17-413A-A4E0-45BA5BB1224B}" srcOrd="1" destOrd="0" presId="urn:microsoft.com/office/officeart/2005/8/layout/hierarchy3"/>
    <dgm:cxn modelId="{E4EFB45D-4750-4634-9239-871A057D7072}" type="presParOf" srcId="{996B4A35-1693-4838-A134-2F8C4DE0D589}" destId="{CE6B5D4F-80A1-46F4-875F-2FC04C42BCDB}" srcOrd="2" destOrd="0" presId="urn:microsoft.com/office/officeart/2005/8/layout/hierarchy3"/>
    <dgm:cxn modelId="{247C633C-647A-45B4-921D-4DA0C4681274}" type="presParOf" srcId="{996B4A35-1693-4838-A134-2F8C4DE0D589}" destId="{D8DF29A7-5FA8-435E-A66A-309A5A3B321E}" srcOrd="3" destOrd="0" presId="urn:microsoft.com/office/officeart/2005/8/layout/hierarchy3"/>
    <dgm:cxn modelId="{5B7FB882-6FB8-451C-8274-4112C0E647C7}" type="presParOf" srcId="{996B4A35-1693-4838-A134-2F8C4DE0D589}" destId="{5C4B04B9-DB3F-4536-821D-4078F962A615}" srcOrd="4" destOrd="0" presId="urn:microsoft.com/office/officeart/2005/8/layout/hierarchy3"/>
    <dgm:cxn modelId="{DEFF8B10-AB50-450E-9F9F-D880DD8DB8C0}" type="presParOf" srcId="{996B4A35-1693-4838-A134-2F8C4DE0D589}" destId="{AECD4C15-9472-407B-AEAA-D0E8D709185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87AB9-A3EE-424B-AAFF-23AA3AFE9772}">
      <dsp:nvSpPr>
        <dsp:cNvPr id="0" name=""/>
        <dsp:cNvSpPr/>
      </dsp:nvSpPr>
      <dsp:spPr>
        <a:xfrm>
          <a:off x="910423" y="1980"/>
          <a:ext cx="1830474" cy="915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Leistungsprüfung in einem angebotenen, gewählten Sportspiel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25%</a:t>
          </a:r>
        </a:p>
      </dsp:txBody>
      <dsp:txXfrm>
        <a:off x="937229" y="28786"/>
        <a:ext cx="1776862" cy="861625"/>
      </dsp:txXfrm>
    </dsp:sp>
    <dsp:sp modelId="{2FEC67C2-CA7B-4751-B92B-946DBB9867D1}">
      <dsp:nvSpPr>
        <dsp:cNvPr id="0" name=""/>
        <dsp:cNvSpPr/>
      </dsp:nvSpPr>
      <dsp:spPr>
        <a:xfrm>
          <a:off x="1093470" y="917217"/>
          <a:ext cx="183047" cy="68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427"/>
              </a:lnTo>
              <a:lnTo>
                <a:pt x="183047" y="6864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B934F-3B79-4298-8EB2-CA96F591DC17}">
      <dsp:nvSpPr>
        <dsp:cNvPr id="0" name=""/>
        <dsp:cNvSpPr/>
      </dsp:nvSpPr>
      <dsp:spPr>
        <a:xfrm>
          <a:off x="1276518" y="1146027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/>
            <a:t>2 Komplexübungen</a:t>
          </a:r>
        </a:p>
      </dsp:txBody>
      <dsp:txXfrm>
        <a:off x="1303324" y="1172833"/>
        <a:ext cx="1410767" cy="861625"/>
      </dsp:txXfrm>
    </dsp:sp>
    <dsp:sp modelId="{BD265DB6-460D-420A-982C-1C6686ABACEF}">
      <dsp:nvSpPr>
        <dsp:cNvPr id="0" name=""/>
        <dsp:cNvSpPr/>
      </dsp:nvSpPr>
      <dsp:spPr>
        <a:xfrm>
          <a:off x="1093470" y="917217"/>
          <a:ext cx="183047" cy="183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0474"/>
              </a:lnTo>
              <a:lnTo>
                <a:pt x="183047" y="18304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5DD5D-3DB1-4578-97D3-777FAC56317D}">
      <dsp:nvSpPr>
        <dsp:cNvPr id="0" name=""/>
        <dsp:cNvSpPr/>
      </dsp:nvSpPr>
      <dsp:spPr>
        <a:xfrm>
          <a:off x="1276518" y="2290073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/>
            <a:t>Spielnote</a:t>
          </a:r>
        </a:p>
      </dsp:txBody>
      <dsp:txXfrm>
        <a:off x="1303324" y="2316879"/>
        <a:ext cx="1410767" cy="861625"/>
      </dsp:txXfrm>
    </dsp:sp>
    <dsp:sp modelId="{2BB3A921-86B5-4F40-BD44-AAA8FBF7E637}">
      <dsp:nvSpPr>
        <dsp:cNvPr id="0" name=""/>
        <dsp:cNvSpPr/>
      </dsp:nvSpPr>
      <dsp:spPr>
        <a:xfrm>
          <a:off x="3198516" y="1980"/>
          <a:ext cx="1830474" cy="915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Demoprüfung in einem angebotenen, gewählten Sportspiel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25%</a:t>
          </a:r>
        </a:p>
      </dsp:txBody>
      <dsp:txXfrm>
        <a:off x="3225322" y="28786"/>
        <a:ext cx="1776862" cy="861625"/>
      </dsp:txXfrm>
    </dsp:sp>
    <dsp:sp modelId="{4F34EACA-6960-4C97-BB5B-B0A32564FAEE}">
      <dsp:nvSpPr>
        <dsp:cNvPr id="0" name=""/>
        <dsp:cNvSpPr/>
      </dsp:nvSpPr>
      <dsp:spPr>
        <a:xfrm>
          <a:off x="3381563" y="917217"/>
          <a:ext cx="183047" cy="68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427"/>
              </a:lnTo>
              <a:lnTo>
                <a:pt x="183047" y="6864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121205-09B1-46B0-BBF5-CC1C90D31329}">
      <dsp:nvSpPr>
        <dsp:cNvPr id="0" name=""/>
        <dsp:cNvSpPr/>
      </dsp:nvSpPr>
      <dsp:spPr>
        <a:xfrm>
          <a:off x="3564611" y="1146027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/>
            <a:t>Demonstration einer zugelosten Bewegung</a:t>
          </a:r>
        </a:p>
      </dsp:txBody>
      <dsp:txXfrm>
        <a:off x="3591417" y="1172833"/>
        <a:ext cx="1410767" cy="861625"/>
      </dsp:txXfrm>
    </dsp:sp>
    <dsp:sp modelId="{83090A2E-99EF-4151-B452-F375EA5A6206}">
      <dsp:nvSpPr>
        <dsp:cNvPr id="0" name=""/>
        <dsp:cNvSpPr/>
      </dsp:nvSpPr>
      <dsp:spPr>
        <a:xfrm>
          <a:off x="3381563" y="917217"/>
          <a:ext cx="183047" cy="183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0474"/>
              </a:lnTo>
              <a:lnTo>
                <a:pt x="183047" y="18304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8C9653-1568-4306-BDEB-9B2190879A66}">
      <dsp:nvSpPr>
        <dsp:cNvPr id="0" name=""/>
        <dsp:cNvSpPr/>
      </dsp:nvSpPr>
      <dsp:spPr>
        <a:xfrm>
          <a:off x="3564611" y="2290073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/>
            <a:t>Didaktischer Kommentar</a:t>
          </a:r>
        </a:p>
      </dsp:txBody>
      <dsp:txXfrm>
        <a:off x="3591417" y="2316879"/>
        <a:ext cx="1410767" cy="861625"/>
      </dsp:txXfrm>
    </dsp:sp>
    <dsp:sp modelId="{3B6B814D-A19B-48DC-8824-5918691765F3}">
      <dsp:nvSpPr>
        <dsp:cNvPr id="0" name=""/>
        <dsp:cNvSpPr/>
      </dsp:nvSpPr>
      <dsp:spPr>
        <a:xfrm>
          <a:off x="5486609" y="1980"/>
          <a:ext cx="1830474" cy="915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Regelkundeklausur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25%</a:t>
          </a:r>
        </a:p>
      </dsp:txBody>
      <dsp:txXfrm>
        <a:off x="5513415" y="28786"/>
        <a:ext cx="1776862" cy="861625"/>
      </dsp:txXfrm>
    </dsp:sp>
    <dsp:sp modelId="{60EED875-5AF1-43E8-B8F5-441213D6A8D6}">
      <dsp:nvSpPr>
        <dsp:cNvPr id="0" name=""/>
        <dsp:cNvSpPr/>
      </dsp:nvSpPr>
      <dsp:spPr>
        <a:xfrm>
          <a:off x="5669656" y="917217"/>
          <a:ext cx="183047" cy="68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427"/>
              </a:lnTo>
              <a:lnTo>
                <a:pt x="183047" y="6864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F487C-06AA-44B7-9C57-D7A30707A092}">
      <dsp:nvSpPr>
        <dsp:cNvPr id="0" name=""/>
        <dsp:cNvSpPr/>
      </dsp:nvSpPr>
      <dsp:spPr>
        <a:xfrm>
          <a:off x="5852704" y="1146027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/>
            <a:t>Single-Choice-Klausur </a:t>
          </a:r>
        </a:p>
      </dsp:txBody>
      <dsp:txXfrm>
        <a:off x="5879510" y="1172833"/>
        <a:ext cx="1410767" cy="861625"/>
      </dsp:txXfrm>
    </dsp:sp>
    <dsp:sp modelId="{47E6851F-0DDB-406B-A656-2920C7B4D4A0}">
      <dsp:nvSpPr>
        <dsp:cNvPr id="0" name=""/>
        <dsp:cNvSpPr/>
      </dsp:nvSpPr>
      <dsp:spPr>
        <a:xfrm>
          <a:off x="5669656" y="917217"/>
          <a:ext cx="183047" cy="183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0474"/>
              </a:lnTo>
              <a:lnTo>
                <a:pt x="183047" y="18304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930F3-786A-4997-A0B2-B27B10BE62BC}">
      <dsp:nvSpPr>
        <dsp:cNvPr id="0" name=""/>
        <dsp:cNvSpPr/>
      </dsp:nvSpPr>
      <dsp:spPr>
        <a:xfrm>
          <a:off x="5852704" y="2290073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/>
            <a:t>Regelkunde aller vier großen angebotenen Sportspiele</a:t>
          </a:r>
        </a:p>
      </dsp:txBody>
      <dsp:txXfrm>
        <a:off x="5879510" y="2316879"/>
        <a:ext cx="1410767" cy="861625"/>
      </dsp:txXfrm>
    </dsp:sp>
    <dsp:sp modelId="{BABF5196-4FB5-4CF0-B249-791DEA8E0BE5}">
      <dsp:nvSpPr>
        <dsp:cNvPr id="0" name=""/>
        <dsp:cNvSpPr/>
      </dsp:nvSpPr>
      <dsp:spPr>
        <a:xfrm>
          <a:off x="7774702" y="1980"/>
          <a:ext cx="1830474" cy="915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Wahlpflichtmodul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25%</a:t>
          </a:r>
        </a:p>
      </dsp:txBody>
      <dsp:txXfrm>
        <a:off x="7801508" y="28786"/>
        <a:ext cx="1776862" cy="861625"/>
      </dsp:txXfrm>
    </dsp:sp>
    <dsp:sp modelId="{EA8C29A4-8200-4924-99CA-D942AC40974A}">
      <dsp:nvSpPr>
        <dsp:cNvPr id="0" name=""/>
        <dsp:cNvSpPr/>
      </dsp:nvSpPr>
      <dsp:spPr>
        <a:xfrm>
          <a:off x="7957749" y="917217"/>
          <a:ext cx="183047" cy="68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427"/>
              </a:lnTo>
              <a:lnTo>
                <a:pt x="183047" y="6864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6DB36-4F17-413A-A4E0-45BA5BB1224B}">
      <dsp:nvSpPr>
        <dsp:cNvPr id="0" name=""/>
        <dsp:cNvSpPr/>
      </dsp:nvSpPr>
      <dsp:spPr>
        <a:xfrm>
          <a:off x="8140797" y="1146027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Technik</a:t>
          </a:r>
          <a:endParaRPr lang="de-DE" sz="1400" kern="1200" dirty="0"/>
        </a:p>
      </dsp:txBody>
      <dsp:txXfrm>
        <a:off x="8167603" y="1172833"/>
        <a:ext cx="1410767" cy="861625"/>
      </dsp:txXfrm>
    </dsp:sp>
    <dsp:sp modelId="{CE6B5D4F-80A1-46F4-875F-2FC04C42BCDB}">
      <dsp:nvSpPr>
        <dsp:cNvPr id="0" name=""/>
        <dsp:cNvSpPr/>
      </dsp:nvSpPr>
      <dsp:spPr>
        <a:xfrm>
          <a:off x="7957749" y="917217"/>
          <a:ext cx="183047" cy="183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0474"/>
              </a:lnTo>
              <a:lnTo>
                <a:pt x="183047" y="18304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DF29A7-5FA8-435E-A66A-309A5A3B321E}">
      <dsp:nvSpPr>
        <dsp:cNvPr id="0" name=""/>
        <dsp:cNvSpPr/>
      </dsp:nvSpPr>
      <dsp:spPr>
        <a:xfrm>
          <a:off x="8140797" y="2290073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/>
            <a:t>Kurzlehrprobe</a:t>
          </a:r>
        </a:p>
      </dsp:txBody>
      <dsp:txXfrm>
        <a:off x="8167603" y="2316879"/>
        <a:ext cx="1410767" cy="861625"/>
      </dsp:txXfrm>
    </dsp:sp>
    <dsp:sp modelId="{5C4B04B9-DB3F-4536-821D-4078F962A615}">
      <dsp:nvSpPr>
        <dsp:cNvPr id="0" name=""/>
        <dsp:cNvSpPr/>
      </dsp:nvSpPr>
      <dsp:spPr>
        <a:xfrm>
          <a:off x="7957749" y="917217"/>
          <a:ext cx="183047" cy="2974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4520"/>
              </a:lnTo>
              <a:lnTo>
                <a:pt x="183047" y="29745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D4C15-9472-407B-AEAA-D0E8D7091856}">
      <dsp:nvSpPr>
        <dsp:cNvPr id="0" name=""/>
        <dsp:cNvSpPr/>
      </dsp:nvSpPr>
      <dsp:spPr>
        <a:xfrm>
          <a:off x="8140797" y="3434120"/>
          <a:ext cx="1464379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/>
            <a:t>Kolloquium</a:t>
          </a:r>
        </a:p>
      </dsp:txBody>
      <dsp:txXfrm>
        <a:off x="8167603" y="3460926"/>
        <a:ext cx="1410767" cy="861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91000-EDF2-4610-B7DB-1B7AC6CA4A14}" type="datetimeFigureOut">
              <a:rPr lang="de-DE" smtClean="0"/>
              <a:t>23.06.2019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D6D73-EF15-4E36-AC72-EC31621DA5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777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56A1942-BD92-41B4-93CE-6CA89E7C0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00D6AA67-0D61-40B0-92FA-3F48056BD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44FA70E-776F-4B4A-A96D-64AB36D8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3EB1C-1EC1-42BB-99D2-11A9B4DDF8D4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41C308F-A1B1-4540-A947-41F3F8976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F61AD99-7343-4198-B676-6D6772B21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386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D69E893-C905-4C61-8A23-FB706862C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420DA554-0215-4A24-8331-032992A56B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D2A0810-15FD-4834-8ACD-27426316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15D9-05EB-4768-9329-185E0CC81C0C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614914B-3CAC-4552-9D63-129F220C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3A621CE-3EC2-4E52-9095-AB27DD8B0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09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="" xmlns:a16="http://schemas.microsoft.com/office/drawing/2014/main" id="{F0407791-64EF-488C-9334-A205963C7D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FDF352DD-49F9-4DA1-BAFD-1571AAC5F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4210477B-065E-499D-B2A6-9459BAC7D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7D41-BC95-44A0-949C-59B4EF273718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4C8E2D00-B361-4F3E-8C02-3657FC627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E83A84BA-9441-4772-9AAF-59D1EB56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41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3D38F9E-0B9D-4C38-ADD5-F1482AB3E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649A3907-7AFA-4739-B765-7F096DDC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E74BC1E-4DE9-4CE0-9E1E-97C65CE23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13E7-693E-4243-9710-1E7AAB30BDE1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ED72560B-1C59-4BCB-BCF4-19BC9CD8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71F1071A-986C-4F85-B20E-92AAD0A3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98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9CDEE49-A23E-4034-B9BE-7A1AFA11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DEDFB9BE-A80C-49E8-88CD-089F353D8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B4521F7-EBAA-45B3-BB2E-38A304E1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8F3A-ABA9-4EE2-9526-10115C62EAF8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699291F-D8D7-4477-BBAE-CBEA9C922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67F557D-363F-4DD4-A588-A6A9139D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604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CC97005-128F-432F-99EF-D160C16B7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080B9A3B-154C-4F92-A3C5-2769B1FCA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1A399E06-3377-458C-986B-3F5188018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9E11BBFB-56CA-4A33-A985-7425B878C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77F3-0D76-48E7-B3A7-634546ACA17B}" type="datetime1">
              <a:rPr lang="de-DE" smtClean="0"/>
              <a:t>23.06.2019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30F26630-2AFC-49B9-96B6-F7D23321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872EEE0D-245D-47AB-9CD4-DBC875C5F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62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1E705A6-1034-4730-B284-501D6F6A3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21107BDB-7D64-4EB4-832D-C51DCF171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CF453746-0C6C-4D62-95BD-69DAB0296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10100C35-4008-41D6-89E2-FA35CE56D5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0FEDD58C-1B8E-4F9B-8003-AA6C4757A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14820935-ADF7-4775-B970-CADF6FDBA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9B295-CFC6-4648-9A9B-4DB7071296E9}" type="datetime1">
              <a:rPr lang="de-DE" smtClean="0"/>
              <a:t>23.06.2019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540CC625-8E90-4E3D-9BF9-249854FF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5844E558-B7CA-4B63-8292-7E7A295B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73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9571E44-CC21-4D78-BCE2-BEB31BA22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9B25EF91-71FD-4DCB-9B97-BDCFDF024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9720-4A8E-4B42-95D7-44FFD708294A}" type="datetime1">
              <a:rPr lang="de-DE" smtClean="0"/>
              <a:t>23.06.2019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EBCB77E7-C937-4649-A8A3-26FD9B89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2F5BF7C7-9F42-4061-AA6C-46BAFC6B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87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BCAD2E5C-15F4-4742-830A-2E20AAF85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016A-40EF-4E04-A1A5-2151CA803294}" type="datetime1">
              <a:rPr lang="de-DE" smtClean="0"/>
              <a:t>23.06.2019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E2A7BC66-3AE5-48EA-AF13-E7EA6F5BF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D29EB71D-AD2E-4496-92E4-BDA7C351E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88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F9EA102-45AC-4145-8EC2-55CE617E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0C17FB35-151A-4227-809B-423B5385C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E1FFE234-5B77-4483-A0BD-733E73684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332F2BB3-D3A7-41EC-97B5-DB40315BD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683C-8924-4D04-8E7F-7B473826F2CF}" type="datetime1">
              <a:rPr lang="de-DE" smtClean="0"/>
              <a:t>23.06.2019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587FA8AD-3527-431D-AEDD-31DF6336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553A0C01-9178-4AE2-86A3-647CE5BFE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28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B5E7460-0C65-4BE1-A6C8-4E1716324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663A6B72-0848-48E9-B3A5-B8F0AFE21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78C39C33-616D-4B10-B13C-BE2BB00F6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56CC535A-A663-4200-844A-1D823725E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2A05-6BDD-4BBB-AF88-DFECCE311013}" type="datetime1">
              <a:rPr lang="de-DE" smtClean="0"/>
              <a:t>23.06.2019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0583237E-9BC8-4462-96E7-A77F2867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0473CA61-41C3-4EB6-9F29-72B1891C2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1E49EFC8-66F0-4E53-9F24-714B572AB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2BD9D815-B381-4B25-8F1C-4203D1FC7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FAAD95F-9AFA-499E-8EA5-2572202FF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A60E9-3085-45A3-A70D-36AABEA1606A}" type="datetime1">
              <a:rPr lang="de-DE" smtClean="0"/>
              <a:t>23.06.2019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1244C81-DDA7-44F7-8B98-E60869B75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SAF/PFS KA FB Sport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5451EC9-1C92-4ADC-A6F4-2892D26BE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15654-12EB-4BB2-A3F8-E722B0BD1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68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29EA4A2-2662-4336-B261-2DB4E98E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700" dirty="0" smtClean="0"/>
              <a:t>Modul </a:t>
            </a:r>
            <a:r>
              <a:rPr lang="de-DE" sz="2700" dirty="0"/>
              <a:t>„Spiel“</a:t>
            </a:r>
            <a:br>
              <a:rPr lang="de-DE" sz="2700" dirty="0"/>
            </a:br>
            <a:r>
              <a:rPr lang="de-DE" sz="2700" b="1" dirty="0"/>
              <a:t>S_5.0_SB_FP/M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200" dirty="0"/>
              <a:t>Umfang: 4,5 Trimester à ca. 30 Std</a:t>
            </a:r>
            <a:r>
              <a:rPr lang="de-DE" sz="2200" dirty="0" smtClean="0"/>
              <a:t>.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>
                <a:solidFill>
                  <a:srgbClr val="FFC000"/>
                </a:solidFill>
              </a:rPr>
              <a:t>Kleine Spiele, Ballschule Heidelberg,</a:t>
            </a:r>
            <a:br>
              <a:rPr lang="de-DE" sz="2400" dirty="0">
                <a:solidFill>
                  <a:srgbClr val="FFC000"/>
                </a:solidFill>
              </a:rPr>
            </a:br>
            <a:r>
              <a:rPr lang="de-DE" sz="2400" dirty="0">
                <a:solidFill>
                  <a:srgbClr val="FFC000"/>
                </a:solidFill>
              </a:rPr>
              <a:t>Basketball, Volleyball, Handball, Fußball</a:t>
            </a:r>
            <a:br>
              <a:rPr lang="de-DE" sz="2400" dirty="0">
                <a:solidFill>
                  <a:srgbClr val="FFC000"/>
                </a:solidFill>
              </a:rPr>
            </a:br>
            <a:endParaRPr lang="de-DE" sz="24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5F6AC130-BA19-40D9-870A-CD8E8FDAA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000" dirty="0" smtClean="0"/>
          </a:p>
          <a:p>
            <a:endParaRPr lang="de-DE" sz="2000" dirty="0"/>
          </a:p>
          <a:p>
            <a:endParaRPr lang="de-DE" sz="2000" dirty="0" smtClean="0"/>
          </a:p>
          <a:p>
            <a:endParaRPr lang="de-DE" sz="2000" dirty="0"/>
          </a:p>
          <a:p>
            <a:r>
              <a:rPr lang="de-DE" sz="2000" dirty="0" smtClean="0"/>
              <a:t>Die </a:t>
            </a:r>
            <a:r>
              <a:rPr lang="de-DE" sz="2000" b="1" dirty="0"/>
              <a:t>Ausbildung</a:t>
            </a:r>
            <a:r>
              <a:rPr lang="de-DE" sz="2000" dirty="0"/>
              <a:t> teilt sich im Wesentlichen in vier Bereiche auf: Kleine Spiele, Zielschussspiele </a:t>
            </a:r>
            <a:r>
              <a:rPr lang="de-DE" sz="2000" dirty="0" smtClean="0"/>
              <a:t>-gegliedert </a:t>
            </a:r>
            <a:r>
              <a:rPr lang="de-DE" sz="2000" dirty="0"/>
              <a:t>in Wurf- und </a:t>
            </a:r>
            <a:r>
              <a:rPr lang="de-DE" sz="2000" dirty="0" smtClean="0"/>
              <a:t>Torschussspiele, </a:t>
            </a:r>
            <a:r>
              <a:rPr lang="de-DE" sz="2000" dirty="0"/>
              <a:t>Rückschlagspiele.</a:t>
            </a:r>
          </a:p>
          <a:p>
            <a:r>
              <a:rPr lang="de-DE" sz="2000" b="1" dirty="0"/>
              <a:t>Modulprüfung</a:t>
            </a:r>
            <a:r>
              <a:rPr lang="de-DE" sz="2000" dirty="0"/>
              <a:t> in zwei der vier angebotenen Spiele, gegliedert in Leistungs- und Demoprüfung, sowie eine Regelkundeklausur und eine Prüfung im Wahlpflichtmodul S_6.1_SB_FP/WB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FAC8F3FE-D182-4FDC-9DFD-8A2FE421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918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8B1E875-43BE-4DB4-AC7D-92F7E26E9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Struktur und Gewichtung der Prüfung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="" xmlns:a16="http://schemas.microsoft.com/office/drawing/2014/main" id="{E4998774-C909-4FDF-9758-E0421359E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964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EF6EE8A3-C444-450E-903A-FD84057C5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302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0D9CA92C-2A7B-4A6C-B192-7F46967FA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Zeitstruktur</a:t>
            </a:r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="" xmlns:a16="http://schemas.microsoft.com/office/drawing/2014/main" id="{FA19CB00-DD10-4089-B90A-97D2A100C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9337582"/>
              </p:ext>
            </p:extLst>
          </p:nvPr>
        </p:nvGraphicFramePr>
        <p:xfrm>
          <a:off x="838200" y="1825625"/>
          <a:ext cx="105156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687">
                  <a:extLst>
                    <a:ext uri="{9D8B030D-6E8A-4147-A177-3AD203B41FA5}">
                      <a16:colId xmlns="" xmlns:a16="http://schemas.microsoft.com/office/drawing/2014/main" val="3615402815"/>
                    </a:ext>
                  </a:extLst>
                </a:gridCol>
                <a:gridCol w="7471913">
                  <a:extLst>
                    <a:ext uri="{9D8B030D-6E8A-4147-A177-3AD203B41FA5}">
                      <a16:colId xmlns="" xmlns:a16="http://schemas.microsoft.com/office/drawing/2014/main" val="1088632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b="1" dirty="0"/>
                        <a:t>Inhalt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/>
                        <a:t>Zeitraum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6965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/>
                        <a:t>Kleine Spiele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smtClean="0"/>
                        <a:t>November-Dezember </a:t>
                      </a:r>
                      <a:r>
                        <a:rPr lang="de-DE" sz="1600" b="0" dirty="0"/>
                        <a:t>1. Jahr</a:t>
                      </a:r>
                      <a:endParaRPr lang="de-DE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9616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/>
                        <a:t>Einf. Ballschule Heidelberg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/>
                        <a:t>Januar </a:t>
                      </a:r>
                      <a:r>
                        <a:rPr lang="de-DE" sz="1600" b="0" dirty="0"/>
                        <a:t>1. Jahr</a:t>
                      </a:r>
                      <a:endParaRPr lang="de-DE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64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/>
                        <a:t>Basketball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/>
                        <a:t>Februar – März </a:t>
                      </a:r>
                      <a:r>
                        <a:rPr lang="de-DE" sz="1600" b="0" dirty="0"/>
                        <a:t>1. Jahr</a:t>
                      </a:r>
                      <a:endParaRPr lang="de-DE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2466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/>
                        <a:t>Volleyball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/>
                        <a:t>April – Juli </a:t>
                      </a:r>
                      <a:r>
                        <a:rPr lang="de-DE" sz="1600" b="0" dirty="0"/>
                        <a:t>1. Jahr</a:t>
                      </a:r>
                      <a:endParaRPr lang="de-DE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92211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/>
                        <a:t>Handball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/>
                        <a:t>September – November </a:t>
                      </a:r>
                      <a:r>
                        <a:rPr lang="de-DE" sz="1600" b="0" dirty="0"/>
                        <a:t>2. Jahr</a:t>
                      </a:r>
                      <a:endParaRPr lang="de-DE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6131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/>
                        <a:t>Fußball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/>
                        <a:t>Januar – März </a:t>
                      </a:r>
                      <a:r>
                        <a:rPr lang="de-DE" sz="1600" b="0" dirty="0"/>
                        <a:t>2. Jahr</a:t>
                      </a:r>
                      <a:endParaRPr lang="de-DE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1123647"/>
                  </a:ext>
                </a:extLst>
              </a:tr>
            </a:tbl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64749A58-0F43-49E0-83E0-1A706E7E4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SAF/PFS KA FB Sport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="" xmlns:a16="http://schemas.microsoft.com/office/drawing/2014/main" id="{852677D4-7963-4327-96FB-C9AFE1D0A6DC}"/>
              </a:ext>
            </a:extLst>
          </p:cNvPr>
          <p:cNvSpPr txBox="1"/>
          <p:nvPr/>
        </p:nvSpPr>
        <p:spPr>
          <a:xfrm>
            <a:off x="838200" y="500332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Hinweise: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In der Regel findet die Spielausbildung dienstags in der Sporthalle des Polizeisportvereins Karlsruhe e.V., Edgar-Heller-Str. 19, 76227 Karlsruhe statt.</a:t>
            </a:r>
          </a:p>
        </p:txBody>
      </p:sp>
    </p:spTree>
    <p:extLst>
      <p:ext uri="{BB962C8B-B14F-4D97-AF65-F5344CB8AC3E}">
        <p14:creationId xmlns:p14="http://schemas.microsoft.com/office/powerpoint/2010/main" val="2279554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Benutzerdefiniert</PresentationFormat>
  <Paragraphs>45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</vt:lpstr>
      <vt:lpstr>      Modul „Spiel“ S_5.0_SB_FP/M Umfang: 4,5 Trimester à ca. 30 Std.  Kleine Spiele, Ballschule Heidelberg, Basketball, Volleyball, Handball, Fußball </vt:lpstr>
      <vt:lpstr>Struktur und Gewichtung der Prüfung</vt:lpstr>
      <vt:lpstr>Zeitstruktur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S_3.2_SB_FP/M Umfang: 4,5 Trimester á ca. 30 Std.</dc:title>
  <dc:creator>Bert Keller</dc:creator>
  <cp:lastModifiedBy>anna maria</cp:lastModifiedBy>
  <cp:revision>18</cp:revision>
  <dcterms:created xsi:type="dcterms:W3CDTF">2019-05-30T15:13:06Z</dcterms:created>
  <dcterms:modified xsi:type="dcterms:W3CDTF">2019-06-23T07:19:51Z</dcterms:modified>
</cp:coreProperties>
</file>