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68" r:id="rId6"/>
    <p:sldId id="257" r:id="rId7"/>
    <p:sldId id="258" r:id="rId8"/>
    <p:sldId id="269" r:id="rId9"/>
    <p:sldId id="259" r:id="rId10"/>
    <p:sldId id="260" r:id="rId11"/>
    <p:sldId id="261" r:id="rId12"/>
    <p:sldId id="278" r:id="rId13"/>
    <p:sldId id="266" r:id="rId14"/>
    <p:sldId id="262" r:id="rId15"/>
    <p:sldId id="270" r:id="rId16"/>
    <p:sldId id="280" r:id="rId17"/>
    <p:sldId id="281" r:id="rId18"/>
    <p:sldId id="273" r:id="rId19"/>
    <p:sldId id="276" r:id="rId20"/>
    <p:sldId id="267" r:id="rId21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neLangensteiner@gmail.com" initials="A" lastIdx="3" clrIdx="0">
    <p:extLst>
      <p:ext uri="{19B8F6BF-5375-455C-9EA6-DF929625EA0E}">
        <p15:presenceInfo xmlns:p15="http://schemas.microsoft.com/office/powerpoint/2012/main" userId="001464562e90af0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FB4E113-CCC8-4CBB-A67F-CF17223E0104}" v="39" dt="2020-06-08T09:16:17.956"/>
    <p1510:client id="{739B8310-99F6-4DA9-84D4-0103FC23C3C3}" v="95" dt="2020-06-08T08:56:29.518"/>
    <p1510:client id="{DDA57CA3-7B7B-42AF-ABED-D7AA864750E7}" v="10" dt="2020-06-08T09:26:14.782"/>
    <p1510:client id="{F273DBBF-F7AD-450B-A67C-0942233EB531}" v="188" dt="2020-06-08T08:54:46.33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1020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Relationship Id="rId27" Type="http://schemas.microsoft.com/office/2015/10/relationships/revisionInfo" Target="revisionInfo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Relationship Id="rId14" Type="http://schemas.openxmlformats.org/officeDocument/2006/relationships/image" Target="../media/image15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Relationship Id="rId14" Type="http://schemas.openxmlformats.org/officeDocument/2006/relationships/image" Target="../media/image1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1F5900-DAAF-40A4-A163-2AB61AEE6769}" type="doc">
      <dgm:prSet loTypeId="urn:microsoft.com/office/officeart/2018/2/layout/IconVerticalSolidList#1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31B11468-37DA-41D1-A72A-BEEFC028A09F}">
      <dgm:prSet custT="1"/>
      <dgm:spPr/>
      <dgm:t>
        <a:bodyPr/>
        <a:lstStyle/>
        <a:p>
          <a:r>
            <a:rPr lang="de-DE" sz="2000"/>
            <a:t>Sporttheorie</a:t>
          </a:r>
          <a:endParaRPr lang="en-US" sz="2000"/>
        </a:p>
      </dgm:t>
    </dgm:pt>
    <dgm:pt modelId="{1FAB510D-585F-4575-BD1A-F0573DF94C0A}" type="parTrans" cxnId="{F3810C0C-D978-454E-A20E-BC8F7C41C0FF}">
      <dgm:prSet/>
      <dgm:spPr/>
      <dgm:t>
        <a:bodyPr/>
        <a:lstStyle/>
        <a:p>
          <a:endParaRPr lang="en-US"/>
        </a:p>
      </dgm:t>
    </dgm:pt>
    <dgm:pt modelId="{E8F951BF-FE6D-4A51-87EC-A62C5D404EDB}" type="sibTrans" cxnId="{F3810C0C-D978-454E-A20E-BC8F7C41C0FF}">
      <dgm:prSet/>
      <dgm:spPr/>
      <dgm:t>
        <a:bodyPr/>
        <a:lstStyle/>
        <a:p>
          <a:endParaRPr lang="en-US"/>
        </a:p>
      </dgm:t>
    </dgm:pt>
    <dgm:pt modelId="{1C80E2FA-AC31-41BD-8D90-0F7FA89EBCDA}">
      <dgm:prSet custT="1"/>
      <dgm:spPr/>
      <dgm:t>
        <a:bodyPr/>
        <a:lstStyle/>
        <a:p>
          <a:r>
            <a:rPr lang="de-DE" sz="2000"/>
            <a:t>Methodik und Didaktik</a:t>
          </a:r>
          <a:endParaRPr lang="en-US" sz="2000"/>
        </a:p>
      </dgm:t>
    </dgm:pt>
    <dgm:pt modelId="{1A7D4FF1-A08D-40FD-B4F5-5615D76F19D9}" type="parTrans" cxnId="{D96E8B19-96A5-4C82-B1E2-B35BE599210E}">
      <dgm:prSet/>
      <dgm:spPr/>
      <dgm:t>
        <a:bodyPr/>
        <a:lstStyle/>
        <a:p>
          <a:endParaRPr lang="en-US"/>
        </a:p>
      </dgm:t>
    </dgm:pt>
    <dgm:pt modelId="{84902E79-3EEF-4527-A0FC-CF92ABE29E20}" type="sibTrans" cxnId="{D96E8B19-96A5-4C82-B1E2-B35BE599210E}">
      <dgm:prSet/>
      <dgm:spPr/>
      <dgm:t>
        <a:bodyPr/>
        <a:lstStyle/>
        <a:p>
          <a:endParaRPr lang="en-US"/>
        </a:p>
      </dgm:t>
    </dgm:pt>
    <dgm:pt modelId="{9C588CEE-BA9B-4627-8BAA-91D65994667A}">
      <dgm:prSet custT="1"/>
      <dgm:spPr/>
      <dgm:t>
        <a:bodyPr/>
        <a:lstStyle/>
        <a:p>
          <a:r>
            <a:rPr lang="de-DE" sz="2000"/>
            <a:t>Sportpraxis</a:t>
          </a:r>
          <a:endParaRPr lang="en-US" sz="2000"/>
        </a:p>
      </dgm:t>
    </dgm:pt>
    <dgm:pt modelId="{0D36D026-34DA-4D54-8AD9-1C03771213FC}" type="parTrans" cxnId="{E919FBCB-C340-47F7-9CB4-8671EA5C1E27}">
      <dgm:prSet/>
      <dgm:spPr/>
      <dgm:t>
        <a:bodyPr/>
        <a:lstStyle/>
        <a:p>
          <a:endParaRPr lang="en-US"/>
        </a:p>
      </dgm:t>
    </dgm:pt>
    <dgm:pt modelId="{95711F6D-AC01-4433-8050-C96C02DEE1D4}" type="sibTrans" cxnId="{E919FBCB-C340-47F7-9CB4-8671EA5C1E27}">
      <dgm:prSet/>
      <dgm:spPr/>
      <dgm:t>
        <a:bodyPr/>
        <a:lstStyle/>
        <a:p>
          <a:endParaRPr lang="en-US"/>
        </a:p>
      </dgm:t>
    </dgm:pt>
    <dgm:pt modelId="{E6CFE33B-8195-4327-A15B-D91607B95A40}">
      <dgm:prSet custT="1"/>
      <dgm:spPr/>
      <dgm:t>
        <a:bodyPr/>
        <a:lstStyle/>
        <a:p>
          <a:r>
            <a:rPr lang="de-DE" sz="2000"/>
            <a:t>Schulpraktische Ausbildung</a:t>
          </a:r>
          <a:endParaRPr lang="en-US" sz="2000"/>
        </a:p>
      </dgm:t>
    </dgm:pt>
    <dgm:pt modelId="{2CC26F8B-E198-48CC-997B-1890B59C912C}" type="parTrans" cxnId="{F6B15E84-8063-4C38-B0A1-41CFF609D31F}">
      <dgm:prSet/>
      <dgm:spPr/>
      <dgm:t>
        <a:bodyPr/>
        <a:lstStyle/>
        <a:p>
          <a:endParaRPr lang="en-US"/>
        </a:p>
      </dgm:t>
    </dgm:pt>
    <dgm:pt modelId="{E1620429-EC42-41F0-87F3-25FC2DEF26AB}" type="sibTrans" cxnId="{F6B15E84-8063-4C38-B0A1-41CFF609D31F}">
      <dgm:prSet/>
      <dgm:spPr/>
      <dgm:t>
        <a:bodyPr/>
        <a:lstStyle/>
        <a:p>
          <a:endParaRPr lang="en-US"/>
        </a:p>
      </dgm:t>
    </dgm:pt>
    <dgm:pt modelId="{12FC2298-D4DB-45C1-9AFA-95D96FE32048}">
      <dgm:prSet custT="1"/>
      <dgm:spPr/>
      <dgm:t>
        <a:bodyPr/>
        <a:lstStyle/>
        <a:p>
          <a:r>
            <a:rPr lang="de-DE" sz="2000"/>
            <a:t>Winterschullandheim</a:t>
          </a:r>
          <a:endParaRPr lang="en-US" sz="2000"/>
        </a:p>
      </dgm:t>
    </dgm:pt>
    <dgm:pt modelId="{AD6A4BEC-307E-4492-8770-D375638348A5}" type="parTrans" cxnId="{0C69824A-BF9A-4DF2-B47D-3DA872776C74}">
      <dgm:prSet/>
      <dgm:spPr/>
      <dgm:t>
        <a:bodyPr/>
        <a:lstStyle/>
        <a:p>
          <a:endParaRPr lang="en-US"/>
        </a:p>
      </dgm:t>
    </dgm:pt>
    <dgm:pt modelId="{E20E173B-57C6-47EA-B124-F754EC8024C1}" type="sibTrans" cxnId="{0C69824A-BF9A-4DF2-B47D-3DA872776C74}">
      <dgm:prSet/>
      <dgm:spPr/>
      <dgm:t>
        <a:bodyPr/>
        <a:lstStyle/>
        <a:p>
          <a:endParaRPr lang="en-US"/>
        </a:p>
      </dgm:t>
    </dgm:pt>
    <dgm:pt modelId="{078AF95B-9700-4EBE-85A4-6BD94CB6FEC5}">
      <dgm:prSet custT="1"/>
      <dgm:spPr/>
      <dgm:t>
        <a:bodyPr/>
        <a:lstStyle/>
        <a:p>
          <a:r>
            <a:rPr lang="de-DE" sz="2000"/>
            <a:t>Eigenständiges Arbeiten/Ausbildung</a:t>
          </a:r>
          <a:endParaRPr lang="en-US" sz="2000"/>
        </a:p>
      </dgm:t>
    </dgm:pt>
    <dgm:pt modelId="{2BCA84D5-D4B9-41B7-A534-5759862BB7AF}" type="parTrans" cxnId="{F3F51792-079D-41E5-9B21-1EE6A1EAF96B}">
      <dgm:prSet/>
      <dgm:spPr/>
      <dgm:t>
        <a:bodyPr/>
        <a:lstStyle/>
        <a:p>
          <a:endParaRPr lang="en-US"/>
        </a:p>
      </dgm:t>
    </dgm:pt>
    <dgm:pt modelId="{61DB9898-A004-46D7-BB64-D98BDAF6D7E0}" type="sibTrans" cxnId="{F3F51792-079D-41E5-9B21-1EE6A1EAF96B}">
      <dgm:prSet/>
      <dgm:spPr/>
      <dgm:t>
        <a:bodyPr/>
        <a:lstStyle/>
        <a:p>
          <a:endParaRPr lang="en-US"/>
        </a:p>
      </dgm:t>
    </dgm:pt>
    <dgm:pt modelId="{A80CA15E-295B-4ACF-97FB-DFDA469BEBD8}">
      <dgm:prSet custT="1"/>
      <dgm:spPr/>
      <dgm:t>
        <a:bodyPr/>
        <a:lstStyle/>
        <a:p>
          <a:r>
            <a:rPr lang="de-DE" sz="2000"/>
            <a:t>Kooperationswochen</a:t>
          </a:r>
          <a:endParaRPr lang="en-US" sz="2000"/>
        </a:p>
      </dgm:t>
    </dgm:pt>
    <dgm:pt modelId="{E1B2C96E-0DBC-48FD-B4A8-DD8425592D47}" type="parTrans" cxnId="{13079C1A-9191-4649-ACDC-00D2161EB0F1}">
      <dgm:prSet/>
      <dgm:spPr/>
      <dgm:t>
        <a:bodyPr/>
        <a:lstStyle/>
        <a:p>
          <a:endParaRPr lang="en-US"/>
        </a:p>
      </dgm:t>
    </dgm:pt>
    <dgm:pt modelId="{750F1617-0539-4F85-8802-D6261AEC195F}" type="sibTrans" cxnId="{13079C1A-9191-4649-ACDC-00D2161EB0F1}">
      <dgm:prSet/>
      <dgm:spPr/>
      <dgm:t>
        <a:bodyPr/>
        <a:lstStyle/>
        <a:p>
          <a:endParaRPr lang="en-US"/>
        </a:p>
      </dgm:t>
    </dgm:pt>
    <dgm:pt modelId="{E061225B-1C4E-4CEF-912D-E9C75446DFDE}" type="pres">
      <dgm:prSet presAssocID="{9E1F5900-DAAF-40A4-A163-2AB61AEE6769}" presName="root" presStyleCnt="0">
        <dgm:presLayoutVars>
          <dgm:dir/>
          <dgm:resizeHandles val="exact"/>
        </dgm:presLayoutVars>
      </dgm:prSet>
      <dgm:spPr/>
    </dgm:pt>
    <dgm:pt modelId="{7E2E2B01-2000-4B8C-8C3F-DB9505EB9F02}" type="pres">
      <dgm:prSet presAssocID="{31B11468-37DA-41D1-A72A-BEEFC028A09F}" presName="compNode" presStyleCnt="0"/>
      <dgm:spPr/>
    </dgm:pt>
    <dgm:pt modelId="{F6A1C3EC-2D37-4214-95E1-B690248E2126}" type="pres">
      <dgm:prSet presAssocID="{31B11468-37DA-41D1-A72A-BEEFC028A09F}" presName="bgRect" presStyleLbl="bgShp" presStyleIdx="0" presStyleCnt="7"/>
      <dgm:spPr/>
    </dgm:pt>
    <dgm:pt modelId="{057BCC1D-3320-4D40-B376-D478C81E9627}" type="pres">
      <dgm:prSet presAssocID="{31B11468-37DA-41D1-A72A-BEEFC028A09F}" presName="iconRect" presStyleLbl="node1" presStyleIdx="0" presStyleCnt="7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ücher"/>
        </a:ext>
      </dgm:extLst>
    </dgm:pt>
    <dgm:pt modelId="{FC823522-B6F4-4440-A094-246DB83587A4}" type="pres">
      <dgm:prSet presAssocID="{31B11468-37DA-41D1-A72A-BEEFC028A09F}" presName="spaceRect" presStyleCnt="0"/>
      <dgm:spPr/>
    </dgm:pt>
    <dgm:pt modelId="{DA623A69-B2D6-4358-8C39-40A133564BF7}" type="pres">
      <dgm:prSet presAssocID="{31B11468-37DA-41D1-A72A-BEEFC028A09F}" presName="parTx" presStyleLbl="revTx" presStyleIdx="0" presStyleCnt="7">
        <dgm:presLayoutVars>
          <dgm:chMax val="0"/>
          <dgm:chPref val="0"/>
        </dgm:presLayoutVars>
      </dgm:prSet>
      <dgm:spPr/>
    </dgm:pt>
    <dgm:pt modelId="{627E0FB5-EA0F-477E-B7EF-59A7229D885E}" type="pres">
      <dgm:prSet presAssocID="{E8F951BF-FE6D-4A51-87EC-A62C5D404EDB}" presName="sibTrans" presStyleCnt="0"/>
      <dgm:spPr/>
    </dgm:pt>
    <dgm:pt modelId="{E35ADEC0-B44F-4703-BD61-5445156C43D7}" type="pres">
      <dgm:prSet presAssocID="{1C80E2FA-AC31-41BD-8D90-0F7FA89EBCDA}" presName="compNode" presStyleCnt="0"/>
      <dgm:spPr/>
    </dgm:pt>
    <dgm:pt modelId="{633DBF05-73D3-4614-BD21-BFB7710011A7}" type="pres">
      <dgm:prSet presAssocID="{1C80E2FA-AC31-41BD-8D90-0F7FA89EBCDA}" presName="bgRect" presStyleLbl="bgShp" presStyleIdx="1" presStyleCnt="7"/>
      <dgm:spPr/>
    </dgm:pt>
    <dgm:pt modelId="{EABC4958-BE74-4306-9C4F-14771E7058F9}" type="pres">
      <dgm:prSet presAssocID="{1C80E2FA-AC31-41BD-8D90-0F7FA89EBCDA}" presName="iconRect" presStyleLbl="node1" presStyleIdx="1" presStyleCnt="7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ule"/>
        </a:ext>
      </dgm:extLst>
    </dgm:pt>
    <dgm:pt modelId="{66E59DCF-6AA3-4C17-92EA-2327426E228B}" type="pres">
      <dgm:prSet presAssocID="{1C80E2FA-AC31-41BD-8D90-0F7FA89EBCDA}" presName="spaceRect" presStyleCnt="0"/>
      <dgm:spPr/>
    </dgm:pt>
    <dgm:pt modelId="{865FFE43-C63B-40D0-B5F4-03211841268C}" type="pres">
      <dgm:prSet presAssocID="{1C80E2FA-AC31-41BD-8D90-0F7FA89EBCDA}" presName="parTx" presStyleLbl="revTx" presStyleIdx="1" presStyleCnt="7">
        <dgm:presLayoutVars>
          <dgm:chMax val="0"/>
          <dgm:chPref val="0"/>
        </dgm:presLayoutVars>
      </dgm:prSet>
      <dgm:spPr/>
    </dgm:pt>
    <dgm:pt modelId="{7C785A50-174C-41CD-BD3F-22D16193C673}" type="pres">
      <dgm:prSet presAssocID="{84902E79-3EEF-4527-A0FC-CF92ABE29E20}" presName="sibTrans" presStyleCnt="0"/>
      <dgm:spPr/>
    </dgm:pt>
    <dgm:pt modelId="{FF6EEB5C-A4FA-4AD5-821F-3B187743C0FE}" type="pres">
      <dgm:prSet presAssocID="{9C588CEE-BA9B-4627-8BAA-91D65994667A}" presName="compNode" presStyleCnt="0"/>
      <dgm:spPr/>
    </dgm:pt>
    <dgm:pt modelId="{FD2760CD-C6B6-44C5-A856-F801F4A08511}" type="pres">
      <dgm:prSet presAssocID="{9C588CEE-BA9B-4627-8BAA-91D65994667A}" presName="bgRect" presStyleLbl="bgShp" presStyleIdx="2" presStyleCnt="7"/>
      <dgm:spPr/>
    </dgm:pt>
    <dgm:pt modelId="{18DA2134-06FA-42E0-B3E1-30505C0947A2}" type="pres">
      <dgm:prSet presAssocID="{9C588CEE-BA9B-4627-8BAA-91D65994667A}" presName="iconRect" presStyleLbl="node1" presStyleIdx="2" presStyleCnt="7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ußball"/>
        </a:ext>
      </dgm:extLst>
    </dgm:pt>
    <dgm:pt modelId="{5E20DD45-526E-4725-9C51-1AD61C7E1D57}" type="pres">
      <dgm:prSet presAssocID="{9C588CEE-BA9B-4627-8BAA-91D65994667A}" presName="spaceRect" presStyleCnt="0"/>
      <dgm:spPr/>
    </dgm:pt>
    <dgm:pt modelId="{AB369480-5325-4BBA-9858-FE7786639C9B}" type="pres">
      <dgm:prSet presAssocID="{9C588CEE-BA9B-4627-8BAA-91D65994667A}" presName="parTx" presStyleLbl="revTx" presStyleIdx="2" presStyleCnt="7">
        <dgm:presLayoutVars>
          <dgm:chMax val="0"/>
          <dgm:chPref val="0"/>
        </dgm:presLayoutVars>
      </dgm:prSet>
      <dgm:spPr/>
    </dgm:pt>
    <dgm:pt modelId="{A26C3F00-BF82-4B86-A026-E62D85FFA0BF}" type="pres">
      <dgm:prSet presAssocID="{95711F6D-AC01-4433-8050-C96C02DEE1D4}" presName="sibTrans" presStyleCnt="0"/>
      <dgm:spPr/>
    </dgm:pt>
    <dgm:pt modelId="{78477701-D0CD-4C0F-A3EE-3F3BD258A042}" type="pres">
      <dgm:prSet presAssocID="{E6CFE33B-8195-4327-A15B-D91607B95A40}" presName="compNode" presStyleCnt="0"/>
      <dgm:spPr/>
    </dgm:pt>
    <dgm:pt modelId="{849A7E21-4028-475C-B65B-033F04C1431B}" type="pres">
      <dgm:prSet presAssocID="{E6CFE33B-8195-4327-A15B-D91607B95A40}" presName="bgRect" presStyleLbl="bgShp" presStyleIdx="3" presStyleCnt="7"/>
      <dgm:spPr/>
    </dgm:pt>
    <dgm:pt modelId="{72A58B40-4476-46D5-9242-DE25782D38F5}" type="pres">
      <dgm:prSet presAssocID="{E6CFE33B-8195-4327-A15B-D91607B95A40}" presName="iconRect" presStyleLbl="node1" presStyleIdx="3" presStyleCnt="7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lassenzimmer"/>
        </a:ext>
      </dgm:extLst>
    </dgm:pt>
    <dgm:pt modelId="{C10A877B-8063-444E-B80E-022B32117391}" type="pres">
      <dgm:prSet presAssocID="{E6CFE33B-8195-4327-A15B-D91607B95A40}" presName="spaceRect" presStyleCnt="0"/>
      <dgm:spPr/>
    </dgm:pt>
    <dgm:pt modelId="{8E09DC90-DA0E-45FF-A4C4-A44DC6854F0C}" type="pres">
      <dgm:prSet presAssocID="{E6CFE33B-8195-4327-A15B-D91607B95A40}" presName="parTx" presStyleLbl="revTx" presStyleIdx="3" presStyleCnt="7">
        <dgm:presLayoutVars>
          <dgm:chMax val="0"/>
          <dgm:chPref val="0"/>
        </dgm:presLayoutVars>
      </dgm:prSet>
      <dgm:spPr/>
    </dgm:pt>
    <dgm:pt modelId="{304E9A6C-1B48-45FD-8CB5-FF604AF7D746}" type="pres">
      <dgm:prSet presAssocID="{E1620429-EC42-41F0-87F3-25FC2DEF26AB}" presName="sibTrans" presStyleCnt="0"/>
      <dgm:spPr/>
    </dgm:pt>
    <dgm:pt modelId="{A287D365-500D-4E65-BECE-A56DBBA3E168}" type="pres">
      <dgm:prSet presAssocID="{12FC2298-D4DB-45C1-9AFA-95D96FE32048}" presName="compNode" presStyleCnt="0"/>
      <dgm:spPr/>
    </dgm:pt>
    <dgm:pt modelId="{A31D048B-38EA-47E3-83B4-510D2D13481B}" type="pres">
      <dgm:prSet presAssocID="{12FC2298-D4DB-45C1-9AFA-95D96FE32048}" presName="bgRect" presStyleLbl="bgShp" presStyleIdx="4" presStyleCnt="7"/>
      <dgm:spPr/>
    </dgm:pt>
    <dgm:pt modelId="{3DF61F63-9700-4F58-A265-A7CB880B0B7F}" type="pres">
      <dgm:prSet presAssocID="{12FC2298-D4DB-45C1-9AFA-95D96FE32048}" presName="iconRect" presStyleLbl="node1" presStyleIdx="4" presStyleCnt="7"/>
      <dgm:spPr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kiabfahrt"/>
        </a:ext>
      </dgm:extLst>
    </dgm:pt>
    <dgm:pt modelId="{C9C060D0-55FA-4DBA-8234-13A25590C34D}" type="pres">
      <dgm:prSet presAssocID="{12FC2298-D4DB-45C1-9AFA-95D96FE32048}" presName="spaceRect" presStyleCnt="0"/>
      <dgm:spPr/>
    </dgm:pt>
    <dgm:pt modelId="{DD524B7A-D66F-4B36-A10C-408807C4C115}" type="pres">
      <dgm:prSet presAssocID="{12FC2298-D4DB-45C1-9AFA-95D96FE32048}" presName="parTx" presStyleLbl="revTx" presStyleIdx="4" presStyleCnt="7">
        <dgm:presLayoutVars>
          <dgm:chMax val="0"/>
          <dgm:chPref val="0"/>
        </dgm:presLayoutVars>
      </dgm:prSet>
      <dgm:spPr/>
    </dgm:pt>
    <dgm:pt modelId="{58C7F04D-7FA7-415C-85FC-513C38435D6D}" type="pres">
      <dgm:prSet presAssocID="{E20E173B-57C6-47EA-B124-F754EC8024C1}" presName="sibTrans" presStyleCnt="0"/>
      <dgm:spPr/>
    </dgm:pt>
    <dgm:pt modelId="{FEAC9EE6-9907-40C7-8324-2D042340938D}" type="pres">
      <dgm:prSet presAssocID="{078AF95B-9700-4EBE-85A4-6BD94CB6FEC5}" presName="compNode" presStyleCnt="0"/>
      <dgm:spPr/>
    </dgm:pt>
    <dgm:pt modelId="{C152880E-5BD9-4913-898A-F65BDD5D095C}" type="pres">
      <dgm:prSet presAssocID="{078AF95B-9700-4EBE-85A4-6BD94CB6FEC5}" presName="bgRect" presStyleLbl="bgShp" presStyleIdx="5" presStyleCnt="7"/>
      <dgm:spPr/>
    </dgm:pt>
    <dgm:pt modelId="{3CE02640-1310-4465-A48D-91B6739F441D}" type="pres">
      <dgm:prSet presAssocID="{078AF95B-9700-4EBE-85A4-6BD94CB6FEC5}" presName="iconRect" presStyleLbl="node1" presStyleIdx="5" presStyleCnt="7"/>
      <dgm:spPr>
        <a:blipFill>
          <a:blip xmlns:r="http://schemas.openxmlformats.org/officeDocument/2006/relationships"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rson mit Idee"/>
        </a:ext>
      </dgm:extLst>
    </dgm:pt>
    <dgm:pt modelId="{11BECABF-436B-4824-87AD-E7E8D73CD471}" type="pres">
      <dgm:prSet presAssocID="{078AF95B-9700-4EBE-85A4-6BD94CB6FEC5}" presName="spaceRect" presStyleCnt="0"/>
      <dgm:spPr/>
    </dgm:pt>
    <dgm:pt modelId="{68D5EFE4-8996-483C-B5B6-18483C175C8E}" type="pres">
      <dgm:prSet presAssocID="{078AF95B-9700-4EBE-85A4-6BD94CB6FEC5}" presName="parTx" presStyleLbl="revTx" presStyleIdx="5" presStyleCnt="7">
        <dgm:presLayoutVars>
          <dgm:chMax val="0"/>
          <dgm:chPref val="0"/>
        </dgm:presLayoutVars>
      </dgm:prSet>
      <dgm:spPr/>
    </dgm:pt>
    <dgm:pt modelId="{46667F83-81D8-4C68-BBC5-A7F312C62DFF}" type="pres">
      <dgm:prSet presAssocID="{61DB9898-A004-46D7-BB64-D98BDAF6D7E0}" presName="sibTrans" presStyleCnt="0"/>
      <dgm:spPr/>
    </dgm:pt>
    <dgm:pt modelId="{F779DDB9-3F9D-448D-A022-8B3F1255175C}" type="pres">
      <dgm:prSet presAssocID="{A80CA15E-295B-4ACF-97FB-DFDA469BEBD8}" presName="compNode" presStyleCnt="0"/>
      <dgm:spPr/>
    </dgm:pt>
    <dgm:pt modelId="{EDBF110E-F492-4692-BB65-5CA24EBA23B6}" type="pres">
      <dgm:prSet presAssocID="{A80CA15E-295B-4ACF-97FB-DFDA469BEBD8}" presName="bgRect" presStyleLbl="bgShp" presStyleIdx="6" presStyleCnt="7"/>
      <dgm:spPr/>
    </dgm:pt>
    <dgm:pt modelId="{3276A28D-BD9E-43FF-B847-BCE57B30EDB0}" type="pres">
      <dgm:prSet presAssocID="{A80CA15E-295B-4ACF-97FB-DFDA469BEBD8}" presName="iconRect" presStyleLbl="node1" presStyleIdx="6" presStyleCnt="7"/>
      <dgm:spPr>
        <a:blipFill>
          <a:blip xmlns:r="http://schemas.openxmlformats.org/officeDocument/2006/relationships"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uppe von Personen"/>
        </a:ext>
      </dgm:extLst>
    </dgm:pt>
    <dgm:pt modelId="{71F923B9-9975-4E7C-9550-CB8200DBEB92}" type="pres">
      <dgm:prSet presAssocID="{A80CA15E-295B-4ACF-97FB-DFDA469BEBD8}" presName="spaceRect" presStyleCnt="0"/>
      <dgm:spPr/>
    </dgm:pt>
    <dgm:pt modelId="{F2027212-F94A-4BED-A6C3-ECDEF443D9EC}" type="pres">
      <dgm:prSet presAssocID="{A80CA15E-295B-4ACF-97FB-DFDA469BEBD8}" presName="parTx" presStyleLbl="revTx" presStyleIdx="6" presStyleCnt="7">
        <dgm:presLayoutVars>
          <dgm:chMax val="0"/>
          <dgm:chPref val="0"/>
        </dgm:presLayoutVars>
      </dgm:prSet>
      <dgm:spPr/>
    </dgm:pt>
  </dgm:ptLst>
  <dgm:cxnLst>
    <dgm:cxn modelId="{F3810C0C-D978-454E-A20E-BC8F7C41C0FF}" srcId="{9E1F5900-DAAF-40A4-A163-2AB61AEE6769}" destId="{31B11468-37DA-41D1-A72A-BEEFC028A09F}" srcOrd="0" destOrd="0" parTransId="{1FAB510D-585F-4575-BD1A-F0573DF94C0A}" sibTransId="{E8F951BF-FE6D-4A51-87EC-A62C5D404EDB}"/>
    <dgm:cxn modelId="{006EF111-DEB3-48E6-BD1A-1D1DA96D7BB6}" type="presOf" srcId="{31B11468-37DA-41D1-A72A-BEEFC028A09F}" destId="{DA623A69-B2D6-4358-8C39-40A133564BF7}" srcOrd="0" destOrd="0" presId="urn:microsoft.com/office/officeart/2018/2/layout/IconVerticalSolidList#1"/>
    <dgm:cxn modelId="{5E985917-6A2C-4A9A-B4DD-4F9BD30F4AE0}" type="presOf" srcId="{12FC2298-D4DB-45C1-9AFA-95D96FE32048}" destId="{DD524B7A-D66F-4B36-A10C-408807C4C115}" srcOrd="0" destOrd="0" presId="urn:microsoft.com/office/officeart/2018/2/layout/IconVerticalSolidList#1"/>
    <dgm:cxn modelId="{D96E8B19-96A5-4C82-B1E2-B35BE599210E}" srcId="{9E1F5900-DAAF-40A4-A163-2AB61AEE6769}" destId="{1C80E2FA-AC31-41BD-8D90-0F7FA89EBCDA}" srcOrd="1" destOrd="0" parTransId="{1A7D4FF1-A08D-40FD-B4F5-5615D76F19D9}" sibTransId="{84902E79-3EEF-4527-A0FC-CF92ABE29E20}"/>
    <dgm:cxn modelId="{13079C1A-9191-4649-ACDC-00D2161EB0F1}" srcId="{9E1F5900-DAAF-40A4-A163-2AB61AEE6769}" destId="{A80CA15E-295B-4ACF-97FB-DFDA469BEBD8}" srcOrd="6" destOrd="0" parTransId="{E1B2C96E-0DBC-48FD-B4A8-DD8425592D47}" sibTransId="{750F1617-0539-4F85-8802-D6261AEC195F}"/>
    <dgm:cxn modelId="{392A9E62-F190-406A-AE1B-F96158E216B5}" type="presOf" srcId="{078AF95B-9700-4EBE-85A4-6BD94CB6FEC5}" destId="{68D5EFE4-8996-483C-B5B6-18483C175C8E}" srcOrd="0" destOrd="0" presId="urn:microsoft.com/office/officeart/2018/2/layout/IconVerticalSolidList#1"/>
    <dgm:cxn modelId="{0C69824A-BF9A-4DF2-B47D-3DA872776C74}" srcId="{9E1F5900-DAAF-40A4-A163-2AB61AEE6769}" destId="{12FC2298-D4DB-45C1-9AFA-95D96FE32048}" srcOrd="4" destOrd="0" parTransId="{AD6A4BEC-307E-4492-8770-D375638348A5}" sibTransId="{E20E173B-57C6-47EA-B124-F754EC8024C1}"/>
    <dgm:cxn modelId="{F6B15E84-8063-4C38-B0A1-41CFF609D31F}" srcId="{9E1F5900-DAAF-40A4-A163-2AB61AEE6769}" destId="{E6CFE33B-8195-4327-A15B-D91607B95A40}" srcOrd="3" destOrd="0" parTransId="{2CC26F8B-E198-48CC-997B-1890B59C912C}" sibTransId="{E1620429-EC42-41F0-87F3-25FC2DEF26AB}"/>
    <dgm:cxn modelId="{F3F51792-079D-41E5-9B21-1EE6A1EAF96B}" srcId="{9E1F5900-DAAF-40A4-A163-2AB61AEE6769}" destId="{078AF95B-9700-4EBE-85A4-6BD94CB6FEC5}" srcOrd="5" destOrd="0" parTransId="{2BCA84D5-D4B9-41B7-A534-5759862BB7AF}" sibTransId="{61DB9898-A004-46D7-BB64-D98BDAF6D7E0}"/>
    <dgm:cxn modelId="{AC539E94-B3BB-4F58-93B1-1448284D2156}" type="presOf" srcId="{9C588CEE-BA9B-4627-8BAA-91D65994667A}" destId="{AB369480-5325-4BBA-9858-FE7786639C9B}" srcOrd="0" destOrd="0" presId="urn:microsoft.com/office/officeart/2018/2/layout/IconVerticalSolidList#1"/>
    <dgm:cxn modelId="{F7CBA595-E6A5-4A6E-9B94-72184C804650}" type="presOf" srcId="{E6CFE33B-8195-4327-A15B-D91607B95A40}" destId="{8E09DC90-DA0E-45FF-A4C4-A44DC6854F0C}" srcOrd="0" destOrd="0" presId="urn:microsoft.com/office/officeart/2018/2/layout/IconVerticalSolidList#1"/>
    <dgm:cxn modelId="{B389A3C0-E9E6-4F1D-A4A6-C621E06326D6}" type="presOf" srcId="{9E1F5900-DAAF-40A4-A163-2AB61AEE6769}" destId="{E061225B-1C4E-4CEF-912D-E9C75446DFDE}" srcOrd="0" destOrd="0" presId="urn:microsoft.com/office/officeart/2018/2/layout/IconVerticalSolidList#1"/>
    <dgm:cxn modelId="{E919FBCB-C340-47F7-9CB4-8671EA5C1E27}" srcId="{9E1F5900-DAAF-40A4-A163-2AB61AEE6769}" destId="{9C588CEE-BA9B-4627-8BAA-91D65994667A}" srcOrd="2" destOrd="0" parTransId="{0D36D026-34DA-4D54-8AD9-1C03771213FC}" sibTransId="{95711F6D-AC01-4433-8050-C96C02DEE1D4}"/>
    <dgm:cxn modelId="{53260BD0-DF7C-4991-834B-E919D3479921}" type="presOf" srcId="{A80CA15E-295B-4ACF-97FB-DFDA469BEBD8}" destId="{F2027212-F94A-4BED-A6C3-ECDEF443D9EC}" srcOrd="0" destOrd="0" presId="urn:microsoft.com/office/officeart/2018/2/layout/IconVerticalSolidList#1"/>
    <dgm:cxn modelId="{D9F62AEE-3E7A-4318-B67C-D477363C6F9D}" type="presOf" srcId="{1C80E2FA-AC31-41BD-8D90-0F7FA89EBCDA}" destId="{865FFE43-C63B-40D0-B5F4-03211841268C}" srcOrd="0" destOrd="0" presId="urn:microsoft.com/office/officeart/2018/2/layout/IconVerticalSolidList#1"/>
    <dgm:cxn modelId="{3B822010-2E91-42FC-87B1-B1FBEAD8C9C9}" type="presParOf" srcId="{E061225B-1C4E-4CEF-912D-E9C75446DFDE}" destId="{7E2E2B01-2000-4B8C-8C3F-DB9505EB9F02}" srcOrd="0" destOrd="0" presId="urn:microsoft.com/office/officeart/2018/2/layout/IconVerticalSolidList#1"/>
    <dgm:cxn modelId="{20268F52-29CC-4045-8A26-F55407457811}" type="presParOf" srcId="{7E2E2B01-2000-4B8C-8C3F-DB9505EB9F02}" destId="{F6A1C3EC-2D37-4214-95E1-B690248E2126}" srcOrd="0" destOrd="0" presId="urn:microsoft.com/office/officeart/2018/2/layout/IconVerticalSolidList#1"/>
    <dgm:cxn modelId="{D5CF5EF5-A706-4BDC-B57F-BDECE0BDAB5D}" type="presParOf" srcId="{7E2E2B01-2000-4B8C-8C3F-DB9505EB9F02}" destId="{057BCC1D-3320-4D40-B376-D478C81E9627}" srcOrd="1" destOrd="0" presId="urn:microsoft.com/office/officeart/2018/2/layout/IconVerticalSolidList#1"/>
    <dgm:cxn modelId="{A4E32353-BBA1-4888-9C5A-E3A5D8419C71}" type="presParOf" srcId="{7E2E2B01-2000-4B8C-8C3F-DB9505EB9F02}" destId="{FC823522-B6F4-4440-A094-246DB83587A4}" srcOrd="2" destOrd="0" presId="urn:microsoft.com/office/officeart/2018/2/layout/IconVerticalSolidList#1"/>
    <dgm:cxn modelId="{52D11479-F20C-4486-94A7-9A086D1E3723}" type="presParOf" srcId="{7E2E2B01-2000-4B8C-8C3F-DB9505EB9F02}" destId="{DA623A69-B2D6-4358-8C39-40A133564BF7}" srcOrd="3" destOrd="0" presId="urn:microsoft.com/office/officeart/2018/2/layout/IconVerticalSolidList#1"/>
    <dgm:cxn modelId="{D77F2B05-7B0A-48F5-93AD-CBAE97D95BB8}" type="presParOf" srcId="{E061225B-1C4E-4CEF-912D-E9C75446DFDE}" destId="{627E0FB5-EA0F-477E-B7EF-59A7229D885E}" srcOrd="1" destOrd="0" presId="urn:microsoft.com/office/officeart/2018/2/layout/IconVerticalSolidList#1"/>
    <dgm:cxn modelId="{6600294F-844A-4673-A398-B52614D54DAA}" type="presParOf" srcId="{E061225B-1C4E-4CEF-912D-E9C75446DFDE}" destId="{E35ADEC0-B44F-4703-BD61-5445156C43D7}" srcOrd="2" destOrd="0" presId="urn:microsoft.com/office/officeart/2018/2/layout/IconVerticalSolidList#1"/>
    <dgm:cxn modelId="{6015BC56-C175-4ED6-8240-16C84416C417}" type="presParOf" srcId="{E35ADEC0-B44F-4703-BD61-5445156C43D7}" destId="{633DBF05-73D3-4614-BD21-BFB7710011A7}" srcOrd="0" destOrd="0" presId="urn:microsoft.com/office/officeart/2018/2/layout/IconVerticalSolidList#1"/>
    <dgm:cxn modelId="{EFB0425E-0F5B-4707-AFE7-36095766F482}" type="presParOf" srcId="{E35ADEC0-B44F-4703-BD61-5445156C43D7}" destId="{EABC4958-BE74-4306-9C4F-14771E7058F9}" srcOrd="1" destOrd="0" presId="urn:microsoft.com/office/officeart/2018/2/layout/IconVerticalSolidList#1"/>
    <dgm:cxn modelId="{02E8A94C-3312-4221-81B7-CB04AB884205}" type="presParOf" srcId="{E35ADEC0-B44F-4703-BD61-5445156C43D7}" destId="{66E59DCF-6AA3-4C17-92EA-2327426E228B}" srcOrd="2" destOrd="0" presId="urn:microsoft.com/office/officeart/2018/2/layout/IconVerticalSolidList#1"/>
    <dgm:cxn modelId="{699768A7-CA42-424A-8470-4F092AF526A7}" type="presParOf" srcId="{E35ADEC0-B44F-4703-BD61-5445156C43D7}" destId="{865FFE43-C63B-40D0-B5F4-03211841268C}" srcOrd="3" destOrd="0" presId="urn:microsoft.com/office/officeart/2018/2/layout/IconVerticalSolidList#1"/>
    <dgm:cxn modelId="{60CBA291-B141-4A50-B308-8AF9BC6CA132}" type="presParOf" srcId="{E061225B-1C4E-4CEF-912D-E9C75446DFDE}" destId="{7C785A50-174C-41CD-BD3F-22D16193C673}" srcOrd="3" destOrd="0" presId="urn:microsoft.com/office/officeart/2018/2/layout/IconVerticalSolidList#1"/>
    <dgm:cxn modelId="{AEC715B8-6A5C-428D-83E7-06BFDD405A09}" type="presParOf" srcId="{E061225B-1C4E-4CEF-912D-E9C75446DFDE}" destId="{FF6EEB5C-A4FA-4AD5-821F-3B187743C0FE}" srcOrd="4" destOrd="0" presId="urn:microsoft.com/office/officeart/2018/2/layout/IconVerticalSolidList#1"/>
    <dgm:cxn modelId="{AD282D4C-7317-4D8F-9D2E-691A3FD7C885}" type="presParOf" srcId="{FF6EEB5C-A4FA-4AD5-821F-3B187743C0FE}" destId="{FD2760CD-C6B6-44C5-A856-F801F4A08511}" srcOrd="0" destOrd="0" presId="urn:microsoft.com/office/officeart/2018/2/layout/IconVerticalSolidList#1"/>
    <dgm:cxn modelId="{4727D4C7-B816-4575-967F-2A80D41ECB03}" type="presParOf" srcId="{FF6EEB5C-A4FA-4AD5-821F-3B187743C0FE}" destId="{18DA2134-06FA-42E0-B3E1-30505C0947A2}" srcOrd="1" destOrd="0" presId="urn:microsoft.com/office/officeart/2018/2/layout/IconVerticalSolidList#1"/>
    <dgm:cxn modelId="{2F92CD3F-815D-4959-9C61-15609F7E3556}" type="presParOf" srcId="{FF6EEB5C-A4FA-4AD5-821F-3B187743C0FE}" destId="{5E20DD45-526E-4725-9C51-1AD61C7E1D57}" srcOrd="2" destOrd="0" presId="urn:microsoft.com/office/officeart/2018/2/layout/IconVerticalSolidList#1"/>
    <dgm:cxn modelId="{CA46BB54-2C69-4B1A-A776-6C0B4B6C7674}" type="presParOf" srcId="{FF6EEB5C-A4FA-4AD5-821F-3B187743C0FE}" destId="{AB369480-5325-4BBA-9858-FE7786639C9B}" srcOrd="3" destOrd="0" presId="urn:microsoft.com/office/officeart/2018/2/layout/IconVerticalSolidList#1"/>
    <dgm:cxn modelId="{79CE128D-376B-4384-8C5C-9A6BFE4D99E9}" type="presParOf" srcId="{E061225B-1C4E-4CEF-912D-E9C75446DFDE}" destId="{A26C3F00-BF82-4B86-A026-E62D85FFA0BF}" srcOrd="5" destOrd="0" presId="urn:microsoft.com/office/officeart/2018/2/layout/IconVerticalSolidList#1"/>
    <dgm:cxn modelId="{D60FFF95-E84F-4821-87F0-D1E3BA221ECE}" type="presParOf" srcId="{E061225B-1C4E-4CEF-912D-E9C75446DFDE}" destId="{78477701-D0CD-4C0F-A3EE-3F3BD258A042}" srcOrd="6" destOrd="0" presId="urn:microsoft.com/office/officeart/2018/2/layout/IconVerticalSolidList#1"/>
    <dgm:cxn modelId="{139EB915-F564-49BB-B3CC-3C21AB720308}" type="presParOf" srcId="{78477701-D0CD-4C0F-A3EE-3F3BD258A042}" destId="{849A7E21-4028-475C-B65B-033F04C1431B}" srcOrd="0" destOrd="0" presId="urn:microsoft.com/office/officeart/2018/2/layout/IconVerticalSolidList#1"/>
    <dgm:cxn modelId="{7BB968D7-D1A7-4167-B1AC-47714882AA67}" type="presParOf" srcId="{78477701-D0CD-4C0F-A3EE-3F3BD258A042}" destId="{72A58B40-4476-46D5-9242-DE25782D38F5}" srcOrd="1" destOrd="0" presId="urn:microsoft.com/office/officeart/2018/2/layout/IconVerticalSolidList#1"/>
    <dgm:cxn modelId="{913DABC8-ACE8-4354-87E6-23F70CBAAED8}" type="presParOf" srcId="{78477701-D0CD-4C0F-A3EE-3F3BD258A042}" destId="{C10A877B-8063-444E-B80E-022B32117391}" srcOrd="2" destOrd="0" presId="urn:microsoft.com/office/officeart/2018/2/layout/IconVerticalSolidList#1"/>
    <dgm:cxn modelId="{60FF1992-EB3D-4F4B-A087-E4E91DDCE028}" type="presParOf" srcId="{78477701-D0CD-4C0F-A3EE-3F3BD258A042}" destId="{8E09DC90-DA0E-45FF-A4C4-A44DC6854F0C}" srcOrd="3" destOrd="0" presId="urn:microsoft.com/office/officeart/2018/2/layout/IconVerticalSolidList#1"/>
    <dgm:cxn modelId="{96392AB7-C00F-4406-8E59-2C34201D20DA}" type="presParOf" srcId="{E061225B-1C4E-4CEF-912D-E9C75446DFDE}" destId="{304E9A6C-1B48-45FD-8CB5-FF604AF7D746}" srcOrd="7" destOrd="0" presId="urn:microsoft.com/office/officeart/2018/2/layout/IconVerticalSolidList#1"/>
    <dgm:cxn modelId="{99978CAC-1684-4D21-A73A-32C8D57FFDE5}" type="presParOf" srcId="{E061225B-1C4E-4CEF-912D-E9C75446DFDE}" destId="{A287D365-500D-4E65-BECE-A56DBBA3E168}" srcOrd="8" destOrd="0" presId="urn:microsoft.com/office/officeart/2018/2/layout/IconVerticalSolidList#1"/>
    <dgm:cxn modelId="{314E13DB-C8A6-4E08-B782-9F313D3B61DD}" type="presParOf" srcId="{A287D365-500D-4E65-BECE-A56DBBA3E168}" destId="{A31D048B-38EA-47E3-83B4-510D2D13481B}" srcOrd="0" destOrd="0" presId="urn:microsoft.com/office/officeart/2018/2/layout/IconVerticalSolidList#1"/>
    <dgm:cxn modelId="{660D2294-12C0-4BAF-9619-BA32855140D0}" type="presParOf" srcId="{A287D365-500D-4E65-BECE-A56DBBA3E168}" destId="{3DF61F63-9700-4F58-A265-A7CB880B0B7F}" srcOrd="1" destOrd="0" presId="urn:microsoft.com/office/officeart/2018/2/layout/IconVerticalSolidList#1"/>
    <dgm:cxn modelId="{B117C5CA-8E63-48CE-8696-DC0EDA886CED}" type="presParOf" srcId="{A287D365-500D-4E65-BECE-A56DBBA3E168}" destId="{C9C060D0-55FA-4DBA-8234-13A25590C34D}" srcOrd="2" destOrd="0" presId="urn:microsoft.com/office/officeart/2018/2/layout/IconVerticalSolidList#1"/>
    <dgm:cxn modelId="{9BDAFC40-CBFC-4865-8F37-C928D80163CA}" type="presParOf" srcId="{A287D365-500D-4E65-BECE-A56DBBA3E168}" destId="{DD524B7A-D66F-4B36-A10C-408807C4C115}" srcOrd="3" destOrd="0" presId="urn:microsoft.com/office/officeart/2018/2/layout/IconVerticalSolidList#1"/>
    <dgm:cxn modelId="{1695939D-8957-4312-BDAD-62BFBBD0AB1E}" type="presParOf" srcId="{E061225B-1C4E-4CEF-912D-E9C75446DFDE}" destId="{58C7F04D-7FA7-415C-85FC-513C38435D6D}" srcOrd="9" destOrd="0" presId="urn:microsoft.com/office/officeart/2018/2/layout/IconVerticalSolidList#1"/>
    <dgm:cxn modelId="{11650EF2-3764-4761-A7B8-6F6467674BE9}" type="presParOf" srcId="{E061225B-1C4E-4CEF-912D-E9C75446DFDE}" destId="{FEAC9EE6-9907-40C7-8324-2D042340938D}" srcOrd="10" destOrd="0" presId="urn:microsoft.com/office/officeart/2018/2/layout/IconVerticalSolidList#1"/>
    <dgm:cxn modelId="{A7FB1891-1A57-42CE-B32C-64455881B953}" type="presParOf" srcId="{FEAC9EE6-9907-40C7-8324-2D042340938D}" destId="{C152880E-5BD9-4913-898A-F65BDD5D095C}" srcOrd="0" destOrd="0" presId="urn:microsoft.com/office/officeart/2018/2/layout/IconVerticalSolidList#1"/>
    <dgm:cxn modelId="{250B1719-0E6F-429D-A509-2979C050A23E}" type="presParOf" srcId="{FEAC9EE6-9907-40C7-8324-2D042340938D}" destId="{3CE02640-1310-4465-A48D-91B6739F441D}" srcOrd="1" destOrd="0" presId="urn:microsoft.com/office/officeart/2018/2/layout/IconVerticalSolidList#1"/>
    <dgm:cxn modelId="{B5827214-A4CE-46B6-B54F-8D6DC843BBE4}" type="presParOf" srcId="{FEAC9EE6-9907-40C7-8324-2D042340938D}" destId="{11BECABF-436B-4824-87AD-E7E8D73CD471}" srcOrd="2" destOrd="0" presId="urn:microsoft.com/office/officeart/2018/2/layout/IconVerticalSolidList#1"/>
    <dgm:cxn modelId="{78BD1C2A-161A-4694-A9A6-42DE4CFDCC82}" type="presParOf" srcId="{FEAC9EE6-9907-40C7-8324-2D042340938D}" destId="{68D5EFE4-8996-483C-B5B6-18483C175C8E}" srcOrd="3" destOrd="0" presId="urn:microsoft.com/office/officeart/2018/2/layout/IconVerticalSolidList#1"/>
    <dgm:cxn modelId="{8202A687-D45B-4E7A-81A2-8AD4680AB51A}" type="presParOf" srcId="{E061225B-1C4E-4CEF-912D-E9C75446DFDE}" destId="{46667F83-81D8-4C68-BBC5-A7F312C62DFF}" srcOrd="11" destOrd="0" presId="urn:microsoft.com/office/officeart/2018/2/layout/IconVerticalSolidList#1"/>
    <dgm:cxn modelId="{80A4EE72-F0DE-4B69-8C1B-65A42E3989AD}" type="presParOf" srcId="{E061225B-1C4E-4CEF-912D-E9C75446DFDE}" destId="{F779DDB9-3F9D-448D-A022-8B3F1255175C}" srcOrd="12" destOrd="0" presId="urn:microsoft.com/office/officeart/2018/2/layout/IconVerticalSolidList#1"/>
    <dgm:cxn modelId="{8568F94D-7E6F-4767-AC06-1AE98548305F}" type="presParOf" srcId="{F779DDB9-3F9D-448D-A022-8B3F1255175C}" destId="{EDBF110E-F492-4692-BB65-5CA24EBA23B6}" srcOrd="0" destOrd="0" presId="urn:microsoft.com/office/officeart/2018/2/layout/IconVerticalSolidList#1"/>
    <dgm:cxn modelId="{6D70E36C-4AC8-49C2-9867-7EB37D1125E9}" type="presParOf" srcId="{F779DDB9-3F9D-448D-A022-8B3F1255175C}" destId="{3276A28D-BD9E-43FF-B847-BCE57B30EDB0}" srcOrd="1" destOrd="0" presId="urn:microsoft.com/office/officeart/2018/2/layout/IconVerticalSolidList#1"/>
    <dgm:cxn modelId="{43755ED6-5EFF-4456-8C37-7564610DB87E}" type="presParOf" srcId="{F779DDB9-3F9D-448D-A022-8B3F1255175C}" destId="{71F923B9-9975-4E7C-9550-CB8200DBEB92}" srcOrd="2" destOrd="0" presId="urn:microsoft.com/office/officeart/2018/2/layout/IconVerticalSolidList#1"/>
    <dgm:cxn modelId="{2780DB5A-F6D9-4740-8AF1-98CBEAFAB862}" type="presParOf" srcId="{F779DDB9-3F9D-448D-A022-8B3F1255175C}" destId="{F2027212-F94A-4BED-A6C3-ECDEF443D9EC}" srcOrd="3" destOrd="0" presId="urn:microsoft.com/office/officeart/2018/2/layout/IconVerticalSolidLis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C17C270-C35F-4132-9818-FA7CD9E247F9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3BCB095-3C87-4726-B966-3354E6D2CAEF}">
      <dgm:prSet/>
      <dgm:spPr/>
      <dgm:t>
        <a:bodyPr/>
        <a:lstStyle/>
        <a:p>
          <a:r>
            <a:rPr lang="de-DE"/>
            <a:t>Einteilung eines Ausbildungsjahres in Trimester = Lehrgänge in der Sportausbildung</a:t>
          </a:r>
          <a:endParaRPr lang="en-US"/>
        </a:p>
      </dgm:t>
    </dgm:pt>
    <dgm:pt modelId="{3E8BCB4C-2179-4C24-A27A-7A379DA02F8A}" type="parTrans" cxnId="{E13747E3-D0D4-4ED0-9BA9-DFA7988FAE0E}">
      <dgm:prSet/>
      <dgm:spPr/>
      <dgm:t>
        <a:bodyPr/>
        <a:lstStyle/>
        <a:p>
          <a:endParaRPr lang="en-US"/>
        </a:p>
      </dgm:t>
    </dgm:pt>
    <dgm:pt modelId="{96C496AB-1826-48DE-A5B6-12315DAF0E75}" type="sibTrans" cxnId="{E13747E3-D0D4-4ED0-9BA9-DFA7988FAE0E}">
      <dgm:prSet/>
      <dgm:spPr/>
      <dgm:t>
        <a:bodyPr/>
        <a:lstStyle/>
        <a:p>
          <a:endParaRPr lang="en-US"/>
        </a:p>
      </dgm:t>
    </dgm:pt>
    <dgm:pt modelId="{3EDF8425-2FE0-4494-9ACA-07BECBE1A991}">
      <dgm:prSet/>
      <dgm:spPr/>
      <dgm:t>
        <a:bodyPr/>
        <a:lstStyle/>
        <a:p>
          <a:r>
            <a:rPr lang="de-DE"/>
            <a:t>Seminarplan in 3er-Stunden-Blöcken</a:t>
          </a:r>
          <a:endParaRPr lang="en-US"/>
        </a:p>
      </dgm:t>
    </dgm:pt>
    <dgm:pt modelId="{6B0C3EC7-399E-4249-84C0-242512029CA0}" type="parTrans" cxnId="{484394C5-9EEA-4D3E-B787-2977466A6300}">
      <dgm:prSet/>
      <dgm:spPr/>
      <dgm:t>
        <a:bodyPr/>
        <a:lstStyle/>
        <a:p>
          <a:endParaRPr lang="en-US"/>
        </a:p>
      </dgm:t>
    </dgm:pt>
    <dgm:pt modelId="{A4435EE9-3C52-48D1-8130-21078CCDA23C}" type="sibTrans" cxnId="{484394C5-9EEA-4D3E-B787-2977466A6300}">
      <dgm:prSet/>
      <dgm:spPr/>
      <dgm:t>
        <a:bodyPr/>
        <a:lstStyle/>
        <a:p>
          <a:endParaRPr lang="en-US"/>
        </a:p>
      </dgm:t>
    </dgm:pt>
    <dgm:pt modelId="{8495525B-93D9-4ADC-9F78-68BD33AB3709}">
      <dgm:prSet/>
      <dgm:spPr/>
      <dgm:t>
        <a:bodyPr/>
        <a:lstStyle/>
        <a:p>
          <a:r>
            <a:rPr lang="de-DE" dirty="0"/>
            <a:t>Sportpraxis/Sporttheorie</a:t>
          </a:r>
          <a:endParaRPr lang="en-US" dirty="0"/>
        </a:p>
      </dgm:t>
    </dgm:pt>
    <dgm:pt modelId="{613C989B-7BE6-418D-A413-DC04E8EDB81C}" type="parTrans" cxnId="{CF22FC6A-80D0-4C16-81B1-796173BCC7AE}">
      <dgm:prSet/>
      <dgm:spPr/>
      <dgm:t>
        <a:bodyPr/>
        <a:lstStyle/>
        <a:p>
          <a:endParaRPr lang="en-US"/>
        </a:p>
      </dgm:t>
    </dgm:pt>
    <dgm:pt modelId="{82DABDFD-C712-4EB7-83F4-912D1A7000FD}" type="sibTrans" cxnId="{CF22FC6A-80D0-4C16-81B1-796173BCC7AE}">
      <dgm:prSet/>
      <dgm:spPr/>
      <dgm:t>
        <a:bodyPr/>
        <a:lstStyle/>
        <a:p>
          <a:endParaRPr lang="en-US"/>
        </a:p>
      </dgm:t>
    </dgm:pt>
    <dgm:pt modelId="{1AB5E33B-4B25-468A-817B-77171F2ED839}">
      <dgm:prSet/>
      <dgm:spPr/>
      <dgm:t>
        <a:bodyPr/>
        <a:lstStyle/>
        <a:p>
          <a:r>
            <a:rPr lang="de-DE"/>
            <a:t>1 Stunde Theorie</a:t>
          </a:r>
          <a:endParaRPr lang="en-US"/>
        </a:p>
      </dgm:t>
    </dgm:pt>
    <dgm:pt modelId="{5C921B3F-81F3-448B-AB1B-AAF977ED9D66}" type="parTrans" cxnId="{5350F110-E0F7-471D-B686-B2653F782C54}">
      <dgm:prSet/>
      <dgm:spPr/>
      <dgm:t>
        <a:bodyPr/>
        <a:lstStyle/>
        <a:p>
          <a:endParaRPr lang="en-US"/>
        </a:p>
      </dgm:t>
    </dgm:pt>
    <dgm:pt modelId="{3FF3390A-28FF-4F1A-92E6-07960FC1387C}" type="sibTrans" cxnId="{5350F110-E0F7-471D-B686-B2653F782C54}">
      <dgm:prSet/>
      <dgm:spPr/>
      <dgm:t>
        <a:bodyPr/>
        <a:lstStyle/>
        <a:p>
          <a:endParaRPr lang="en-US"/>
        </a:p>
      </dgm:t>
    </dgm:pt>
    <dgm:pt modelId="{AD09E447-CD32-496E-A650-17114C57BB29}">
      <dgm:prSet/>
      <dgm:spPr/>
      <dgm:t>
        <a:bodyPr/>
        <a:lstStyle/>
        <a:p>
          <a:r>
            <a:rPr lang="de-DE" dirty="0"/>
            <a:t>2 Stunden Fachpraxis</a:t>
          </a:r>
          <a:endParaRPr lang="en-US" dirty="0"/>
        </a:p>
      </dgm:t>
    </dgm:pt>
    <dgm:pt modelId="{EDBD1B88-B739-463C-8A6E-BE007FBDEED4}" type="parTrans" cxnId="{E562E165-BD39-497E-A7EE-6E18F7930C13}">
      <dgm:prSet/>
      <dgm:spPr/>
      <dgm:t>
        <a:bodyPr/>
        <a:lstStyle/>
        <a:p>
          <a:endParaRPr lang="en-US"/>
        </a:p>
      </dgm:t>
    </dgm:pt>
    <dgm:pt modelId="{6D79B6EC-5C72-4DFD-9D86-ABC077EFABC3}" type="sibTrans" cxnId="{E562E165-BD39-497E-A7EE-6E18F7930C13}">
      <dgm:prSet/>
      <dgm:spPr/>
      <dgm:t>
        <a:bodyPr/>
        <a:lstStyle/>
        <a:p>
          <a:endParaRPr lang="en-US"/>
        </a:p>
      </dgm:t>
    </dgm:pt>
    <dgm:pt modelId="{9F9468E0-F3F4-4D31-9433-5765E93D9BAA}">
      <dgm:prSet/>
      <dgm:spPr/>
      <dgm:t>
        <a:bodyPr/>
        <a:lstStyle/>
        <a:p>
          <a:r>
            <a:rPr lang="de-DE" dirty="0"/>
            <a:t>Erwachsenendidaktik</a:t>
          </a:r>
          <a:endParaRPr lang="en-US" dirty="0"/>
        </a:p>
      </dgm:t>
    </dgm:pt>
    <dgm:pt modelId="{A8B92FDE-F51A-4DD2-AE06-C8C0011BA806}" type="parTrans" cxnId="{4751D8D7-5CF5-45B1-B40E-3042248190D0}">
      <dgm:prSet/>
      <dgm:spPr/>
      <dgm:t>
        <a:bodyPr/>
        <a:lstStyle/>
        <a:p>
          <a:endParaRPr lang="en-US"/>
        </a:p>
      </dgm:t>
    </dgm:pt>
    <dgm:pt modelId="{87915F3E-B0E9-4C64-9FF6-9A443569D0B5}" type="sibTrans" cxnId="{4751D8D7-5CF5-45B1-B40E-3042248190D0}">
      <dgm:prSet/>
      <dgm:spPr/>
      <dgm:t>
        <a:bodyPr/>
        <a:lstStyle/>
        <a:p>
          <a:endParaRPr lang="en-US"/>
        </a:p>
      </dgm:t>
    </dgm:pt>
    <dgm:pt modelId="{CB25A501-13C0-4638-B82E-EDA2CD611C32}">
      <dgm:prSet/>
      <dgm:spPr/>
      <dgm:t>
        <a:bodyPr/>
        <a:lstStyle/>
        <a:p>
          <a:r>
            <a:rPr lang="de-DE"/>
            <a:t>Handout mit Themenübersicht zu Beginn</a:t>
          </a:r>
          <a:endParaRPr lang="en-US"/>
        </a:p>
      </dgm:t>
    </dgm:pt>
    <dgm:pt modelId="{21B554DF-A72D-4457-B658-7BFBBE217A21}" type="parTrans" cxnId="{FA5FC834-1CD9-4CCB-9B41-0EF5426CB4B5}">
      <dgm:prSet/>
      <dgm:spPr/>
      <dgm:t>
        <a:bodyPr/>
        <a:lstStyle/>
        <a:p>
          <a:endParaRPr lang="en-US"/>
        </a:p>
      </dgm:t>
    </dgm:pt>
    <dgm:pt modelId="{DF347040-257F-4414-86C0-02114B51E60B}" type="sibTrans" cxnId="{FA5FC834-1CD9-4CCB-9B41-0EF5426CB4B5}">
      <dgm:prSet/>
      <dgm:spPr/>
      <dgm:t>
        <a:bodyPr/>
        <a:lstStyle/>
        <a:p>
          <a:endParaRPr lang="en-US"/>
        </a:p>
      </dgm:t>
    </dgm:pt>
    <dgm:pt modelId="{1CBB01CB-531A-411A-BE65-A4AEDA2FC42B}">
      <dgm:prSet/>
      <dgm:spPr/>
      <dgm:t>
        <a:bodyPr/>
        <a:lstStyle/>
        <a:p>
          <a:r>
            <a:rPr lang="de-DE" dirty="0"/>
            <a:t>Übungszeit/Eigenrealisation in EA</a:t>
          </a:r>
          <a:endParaRPr lang="en-US" dirty="0"/>
        </a:p>
      </dgm:t>
    </dgm:pt>
    <dgm:pt modelId="{633C5242-5B23-42B0-AF5E-D1A9F5CCD7B7}" type="parTrans" cxnId="{5E23C70B-9DFE-4845-8120-D47ECD83613B}">
      <dgm:prSet/>
      <dgm:spPr/>
      <dgm:t>
        <a:bodyPr/>
        <a:lstStyle/>
        <a:p>
          <a:endParaRPr lang="en-US"/>
        </a:p>
      </dgm:t>
    </dgm:pt>
    <dgm:pt modelId="{CE0CB3CF-14D4-42E6-953F-C0889DBA8D76}" type="sibTrans" cxnId="{5E23C70B-9DFE-4845-8120-D47ECD83613B}">
      <dgm:prSet/>
      <dgm:spPr/>
      <dgm:t>
        <a:bodyPr/>
        <a:lstStyle/>
        <a:p>
          <a:endParaRPr lang="en-US"/>
        </a:p>
      </dgm:t>
    </dgm:pt>
    <dgm:pt modelId="{94453944-D054-40A5-8EB0-E5E1FCEA86EE}">
      <dgm:prSet/>
      <dgm:spPr/>
      <dgm:t>
        <a:bodyPr/>
        <a:lstStyle/>
        <a:p>
          <a:r>
            <a:rPr lang="en-US" dirty="0" err="1"/>
            <a:t>Evtl</a:t>
          </a:r>
          <a:r>
            <a:rPr lang="en-US" dirty="0"/>
            <a:t>. </a:t>
          </a:r>
          <a:r>
            <a:rPr lang="en-US" dirty="0" err="1"/>
            <a:t>geblockt</a:t>
          </a:r>
          <a:r>
            <a:rPr lang="en-US" dirty="0"/>
            <a:t> in </a:t>
          </a:r>
          <a:r>
            <a:rPr lang="en-US" dirty="0" err="1"/>
            <a:t>Theorie</a:t>
          </a:r>
          <a:r>
            <a:rPr lang="en-US" dirty="0"/>
            <a:t> und </a:t>
          </a:r>
          <a:r>
            <a:rPr lang="en-US" dirty="0" err="1"/>
            <a:t>Fachpraxis</a:t>
          </a:r>
          <a:endParaRPr lang="en-US" dirty="0"/>
        </a:p>
      </dgm:t>
    </dgm:pt>
    <dgm:pt modelId="{DE092227-0818-45F1-A6E4-80E3AA8FC48B}" type="parTrans" cxnId="{E6D1284D-8C9B-4D15-89CB-8ACDFCEEB139}">
      <dgm:prSet/>
      <dgm:spPr/>
      <dgm:t>
        <a:bodyPr/>
        <a:lstStyle/>
        <a:p>
          <a:endParaRPr lang="de-DE"/>
        </a:p>
      </dgm:t>
    </dgm:pt>
    <dgm:pt modelId="{C5BD6CB0-53C0-4296-BD51-4BB11D0C8F2B}" type="sibTrans" cxnId="{E6D1284D-8C9B-4D15-89CB-8ACDFCEEB139}">
      <dgm:prSet/>
      <dgm:spPr/>
      <dgm:t>
        <a:bodyPr/>
        <a:lstStyle/>
        <a:p>
          <a:endParaRPr lang="de-DE"/>
        </a:p>
      </dgm:t>
    </dgm:pt>
    <dgm:pt modelId="{05094387-65FE-42A9-B372-B299817CE37C}">
      <dgm:prSet/>
      <dgm:spPr/>
      <dgm:t>
        <a:bodyPr/>
        <a:lstStyle/>
        <a:p>
          <a:r>
            <a:rPr lang="en-US" dirty="0" err="1"/>
            <a:t>Besonderheit</a:t>
          </a:r>
          <a:r>
            <a:rPr lang="en-US" dirty="0"/>
            <a:t> </a:t>
          </a:r>
          <a:r>
            <a:rPr lang="en-US" dirty="0" err="1"/>
            <a:t>Trendsport</a:t>
          </a:r>
          <a:endParaRPr lang="en-US" dirty="0"/>
        </a:p>
      </dgm:t>
    </dgm:pt>
    <dgm:pt modelId="{B1558D87-DACC-4806-8047-A16DE17C697A}" type="parTrans" cxnId="{C206E8AC-D062-4581-97FE-8A17ABB498DA}">
      <dgm:prSet/>
      <dgm:spPr/>
      <dgm:t>
        <a:bodyPr/>
        <a:lstStyle/>
        <a:p>
          <a:endParaRPr lang="de-DE"/>
        </a:p>
      </dgm:t>
    </dgm:pt>
    <dgm:pt modelId="{3D530FF0-A161-4B52-901A-219C2F7AD584}" type="sibTrans" cxnId="{C206E8AC-D062-4581-97FE-8A17ABB498DA}">
      <dgm:prSet/>
      <dgm:spPr/>
      <dgm:t>
        <a:bodyPr/>
        <a:lstStyle/>
        <a:p>
          <a:endParaRPr lang="de-DE"/>
        </a:p>
      </dgm:t>
    </dgm:pt>
    <dgm:pt modelId="{A12097AB-8EEE-4DE7-B5FF-B9F2703421DF}">
      <dgm:prSet/>
      <dgm:spPr/>
      <dgm:t>
        <a:bodyPr/>
        <a:lstStyle/>
        <a:p>
          <a:r>
            <a:rPr lang="en-US" dirty="0" err="1"/>
            <a:t>i.d.R.</a:t>
          </a:r>
          <a:r>
            <a:rPr lang="en-US" dirty="0"/>
            <a:t> </a:t>
          </a:r>
          <a:r>
            <a:rPr lang="en-US" dirty="0" err="1"/>
            <a:t>Freitagnachmittags</a:t>
          </a:r>
          <a:r>
            <a:rPr lang="en-US" dirty="0"/>
            <a:t> in </a:t>
          </a:r>
          <a:r>
            <a:rPr lang="en-US" dirty="0" err="1"/>
            <a:t>Blöcken</a:t>
          </a:r>
          <a:r>
            <a:rPr lang="en-US" dirty="0"/>
            <a:t> </a:t>
          </a:r>
          <a:r>
            <a:rPr lang="en-US" dirty="0" err="1"/>
            <a:t>oder</a:t>
          </a:r>
          <a:r>
            <a:rPr lang="en-US" dirty="0"/>
            <a:t> </a:t>
          </a:r>
          <a:r>
            <a:rPr lang="en-US" dirty="0" err="1"/>
            <a:t>als</a:t>
          </a:r>
          <a:r>
            <a:rPr lang="en-US" dirty="0"/>
            <a:t> </a:t>
          </a:r>
          <a:r>
            <a:rPr lang="en-US" dirty="0" err="1"/>
            <a:t>Kompaktveranstaltungen</a:t>
          </a:r>
          <a:endParaRPr lang="en-US" dirty="0"/>
        </a:p>
      </dgm:t>
    </dgm:pt>
    <dgm:pt modelId="{B79D9A04-ECF5-40F8-A54F-84CC74E3D71F}" type="parTrans" cxnId="{BF4814D1-FC14-4DA4-A267-FDA3CC11F646}">
      <dgm:prSet/>
      <dgm:spPr/>
      <dgm:t>
        <a:bodyPr/>
        <a:lstStyle/>
        <a:p>
          <a:endParaRPr lang="de-DE"/>
        </a:p>
      </dgm:t>
    </dgm:pt>
    <dgm:pt modelId="{800E1445-E61D-43CF-8AEF-4AA4482B282F}" type="sibTrans" cxnId="{BF4814D1-FC14-4DA4-A267-FDA3CC11F646}">
      <dgm:prSet/>
      <dgm:spPr/>
      <dgm:t>
        <a:bodyPr/>
        <a:lstStyle/>
        <a:p>
          <a:endParaRPr lang="de-DE"/>
        </a:p>
      </dgm:t>
    </dgm:pt>
    <dgm:pt modelId="{0702179E-8C16-479C-B193-F7E4AEDE8BE8}">
      <dgm:prSet/>
      <dgm:spPr/>
      <dgm:t>
        <a:bodyPr/>
        <a:lstStyle/>
        <a:p>
          <a:r>
            <a:rPr lang="en-US" dirty="0"/>
            <a:t>Online-</a:t>
          </a:r>
          <a:r>
            <a:rPr lang="en-US" dirty="0" err="1"/>
            <a:t>Veranstaltungen</a:t>
          </a:r>
          <a:endParaRPr lang="en-US" dirty="0"/>
        </a:p>
      </dgm:t>
    </dgm:pt>
    <dgm:pt modelId="{1D4D68D1-0FC7-4BCB-B85A-38AA95177AA8}" type="parTrans" cxnId="{5F7957F7-AA1E-407D-89D0-EC7E4F131B7C}">
      <dgm:prSet/>
      <dgm:spPr/>
      <dgm:t>
        <a:bodyPr/>
        <a:lstStyle/>
        <a:p>
          <a:endParaRPr lang="de-DE"/>
        </a:p>
      </dgm:t>
    </dgm:pt>
    <dgm:pt modelId="{3A3C4A3C-89E9-45C6-82C0-1E081F6E4FA3}" type="sibTrans" cxnId="{5F7957F7-AA1E-407D-89D0-EC7E4F131B7C}">
      <dgm:prSet/>
      <dgm:spPr/>
      <dgm:t>
        <a:bodyPr/>
        <a:lstStyle/>
        <a:p>
          <a:endParaRPr lang="de-DE"/>
        </a:p>
      </dgm:t>
    </dgm:pt>
    <dgm:pt modelId="{6E4A86D9-D903-4226-9FE7-D1BBADD9006C}">
      <dgm:prSet/>
      <dgm:spPr/>
      <dgm:t>
        <a:bodyPr/>
        <a:lstStyle/>
        <a:p>
          <a:r>
            <a:rPr lang="en-US" dirty="0" err="1"/>
            <a:t>Schulpraxis</a:t>
          </a:r>
          <a:endParaRPr lang="en-US" dirty="0"/>
        </a:p>
      </dgm:t>
    </dgm:pt>
    <dgm:pt modelId="{1FE904F2-34DF-4F48-B12D-64DF488DF783}" type="parTrans" cxnId="{FEA463D9-3615-42AE-A76F-1F961E63A441}">
      <dgm:prSet/>
      <dgm:spPr/>
      <dgm:t>
        <a:bodyPr/>
        <a:lstStyle/>
        <a:p>
          <a:endParaRPr lang="de-DE"/>
        </a:p>
      </dgm:t>
    </dgm:pt>
    <dgm:pt modelId="{D6970F38-1F0B-44C3-BA76-206536813BB7}" type="sibTrans" cxnId="{FEA463D9-3615-42AE-A76F-1F961E63A441}">
      <dgm:prSet/>
      <dgm:spPr/>
      <dgm:t>
        <a:bodyPr/>
        <a:lstStyle/>
        <a:p>
          <a:endParaRPr lang="de-DE"/>
        </a:p>
      </dgm:t>
    </dgm:pt>
    <dgm:pt modelId="{C018D195-403D-49B0-91F2-429CB3A0ED6F}">
      <dgm:prSet/>
      <dgm:spPr/>
      <dgm:t>
        <a:bodyPr/>
        <a:lstStyle/>
        <a:p>
          <a:r>
            <a:rPr lang="en-US" dirty="0" err="1"/>
            <a:t>Tagespraktika</a:t>
          </a:r>
          <a:endParaRPr lang="en-US" dirty="0"/>
        </a:p>
      </dgm:t>
    </dgm:pt>
    <dgm:pt modelId="{8D8E5B00-7DF4-414F-B82C-F2624119C440}" type="parTrans" cxnId="{74A583A7-39CF-47A9-B4E9-CA2855843666}">
      <dgm:prSet/>
      <dgm:spPr/>
      <dgm:t>
        <a:bodyPr/>
        <a:lstStyle/>
        <a:p>
          <a:endParaRPr lang="de-DE"/>
        </a:p>
      </dgm:t>
    </dgm:pt>
    <dgm:pt modelId="{6A641722-9419-4178-818F-DB30042E4D87}" type="sibTrans" cxnId="{74A583A7-39CF-47A9-B4E9-CA2855843666}">
      <dgm:prSet/>
      <dgm:spPr/>
      <dgm:t>
        <a:bodyPr/>
        <a:lstStyle/>
        <a:p>
          <a:endParaRPr lang="de-DE"/>
        </a:p>
      </dgm:t>
    </dgm:pt>
    <dgm:pt modelId="{F9E0E163-C624-43D0-823D-B046DC6B5EAD}">
      <dgm:prSet/>
      <dgm:spPr/>
      <dgm:t>
        <a:bodyPr/>
        <a:lstStyle/>
        <a:p>
          <a:r>
            <a:rPr lang="en-US" dirty="0" err="1"/>
            <a:t>Blockpraktika</a:t>
          </a:r>
          <a:endParaRPr lang="en-US" dirty="0"/>
        </a:p>
      </dgm:t>
    </dgm:pt>
    <dgm:pt modelId="{529BDD41-263D-42DF-9014-F4FB3FD3B50C}" type="parTrans" cxnId="{307B197D-C546-45B3-BD43-93B7AF3CA913}">
      <dgm:prSet/>
      <dgm:spPr/>
      <dgm:t>
        <a:bodyPr/>
        <a:lstStyle/>
        <a:p>
          <a:endParaRPr lang="de-DE"/>
        </a:p>
      </dgm:t>
    </dgm:pt>
    <dgm:pt modelId="{81CFB6EB-8CE4-4A9C-9D47-064B151CF785}" type="sibTrans" cxnId="{307B197D-C546-45B3-BD43-93B7AF3CA913}">
      <dgm:prSet/>
      <dgm:spPr/>
      <dgm:t>
        <a:bodyPr/>
        <a:lstStyle/>
        <a:p>
          <a:endParaRPr lang="de-DE"/>
        </a:p>
      </dgm:t>
    </dgm:pt>
    <dgm:pt modelId="{607DB689-5C54-488E-8961-9CAA256166F4}">
      <dgm:prSet/>
      <dgm:spPr/>
      <dgm:t>
        <a:bodyPr/>
        <a:lstStyle/>
        <a:p>
          <a:r>
            <a:rPr lang="en-US" dirty="0" err="1"/>
            <a:t>Eigenständiges</a:t>
          </a:r>
          <a:r>
            <a:rPr lang="en-US" dirty="0"/>
            <a:t> </a:t>
          </a:r>
          <a:r>
            <a:rPr lang="en-US" dirty="0" err="1"/>
            <a:t>Unterrichten</a:t>
          </a:r>
          <a:r>
            <a:rPr lang="en-US" dirty="0"/>
            <a:t> </a:t>
          </a:r>
          <a:r>
            <a:rPr lang="en-US" dirty="0" err="1"/>
            <a:t>im</a:t>
          </a:r>
          <a:r>
            <a:rPr lang="en-US" dirty="0"/>
            <a:t> 3. </a:t>
          </a:r>
          <a:r>
            <a:rPr lang="en-US" dirty="0" err="1"/>
            <a:t>Ausbildungsjahr</a:t>
          </a:r>
          <a:endParaRPr lang="en-US" dirty="0"/>
        </a:p>
      </dgm:t>
    </dgm:pt>
    <dgm:pt modelId="{0BA54A79-2150-4D9F-A8A5-973A0C97BEAB}" type="parTrans" cxnId="{2AB350E4-54C1-4EF0-AF47-A68F674EF42F}">
      <dgm:prSet/>
      <dgm:spPr/>
      <dgm:t>
        <a:bodyPr/>
        <a:lstStyle/>
        <a:p>
          <a:endParaRPr lang="de-DE"/>
        </a:p>
      </dgm:t>
    </dgm:pt>
    <dgm:pt modelId="{89478977-6AF6-431D-9ADB-CA00B32D2A0A}" type="sibTrans" cxnId="{2AB350E4-54C1-4EF0-AF47-A68F674EF42F}">
      <dgm:prSet/>
      <dgm:spPr/>
      <dgm:t>
        <a:bodyPr/>
        <a:lstStyle/>
        <a:p>
          <a:endParaRPr lang="de-DE"/>
        </a:p>
      </dgm:t>
    </dgm:pt>
    <dgm:pt modelId="{BF89B843-CBF6-448D-AEDC-4692458F5980}" type="pres">
      <dgm:prSet presAssocID="{9C17C270-C35F-4132-9818-FA7CD9E247F9}" presName="linear" presStyleCnt="0">
        <dgm:presLayoutVars>
          <dgm:animLvl val="lvl"/>
          <dgm:resizeHandles val="exact"/>
        </dgm:presLayoutVars>
      </dgm:prSet>
      <dgm:spPr/>
    </dgm:pt>
    <dgm:pt modelId="{8718880E-1DF6-42C2-B09C-9983A17D98C5}" type="pres">
      <dgm:prSet presAssocID="{23BCB095-3C87-4726-B966-3354E6D2CAEF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0D333509-3945-43A2-AE0D-7ADB4C45B369}" type="pres">
      <dgm:prSet presAssocID="{96C496AB-1826-48DE-A5B6-12315DAF0E75}" presName="spacer" presStyleCnt="0"/>
      <dgm:spPr/>
    </dgm:pt>
    <dgm:pt modelId="{E98D06BB-FD7A-4FF4-9073-CF08CC40EEBD}" type="pres">
      <dgm:prSet presAssocID="{3EDF8425-2FE0-4494-9ACA-07BECBE1A991}" presName="parentText" presStyleLbl="node1" presStyleIdx="1" presStyleCnt="6" custScaleY="108628">
        <dgm:presLayoutVars>
          <dgm:chMax val="0"/>
          <dgm:bulletEnabled val="1"/>
        </dgm:presLayoutVars>
      </dgm:prSet>
      <dgm:spPr/>
    </dgm:pt>
    <dgm:pt modelId="{61E8CCAA-8E8D-4FA2-92CB-C2B9F9C0287E}" type="pres">
      <dgm:prSet presAssocID="{A4435EE9-3C52-48D1-8130-21078CCDA23C}" presName="spacer" presStyleCnt="0"/>
      <dgm:spPr/>
    </dgm:pt>
    <dgm:pt modelId="{94CE31BC-A2BE-4146-9D0E-06AC6F32F69D}" type="pres">
      <dgm:prSet presAssocID="{8495525B-93D9-4ADC-9F78-68BD33AB3709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11E54D40-ABB4-4E1C-90FA-74A356609C50}" type="pres">
      <dgm:prSet presAssocID="{8495525B-93D9-4ADC-9F78-68BD33AB3709}" presName="childText" presStyleLbl="revTx" presStyleIdx="0" presStyleCnt="4">
        <dgm:presLayoutVars>
          <dgm:bulletEnabled val="1"/>
        </dgm:presLayoutVars>
      </dgm:prSet>
      <dgm:spPr/>
    </dgm:pt>
    <dgm:pt modelId="{73C11C00-35EA-4C3A-B16D-07174DC54EB9}" type="pres">
      <dgm:prSet presAssocID="{6E4A86D9-D903-4226-9FE7-D1BBADD9006C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83AB11E2-7BE2-45EF-8B0D-C1C76EE7F7D4}" type="pres">
      <dgm:prSet presAssocID="{6E4A86D9-D903-4226-9FE7-D1BBADD9006C}" presName="childText" presStyleLbl="revTx" presStyleIdx="1" presStyleCnt="4">
        <dgm:presLayoutVars>
          <dgm:bulletEnabled val="1"/>
        </dgm:presLayoutVars>
      </dgm:prSet>
      <dgm:spPr/>
    </dgm:pt>
    <dgm:pt modelId="{8FC83BEB-65CA-43C5-9D27-90C75AF4FBCE}" type="pres">
      <dgm:prSet presAssocID="{9F9468E0-F3F4-4D31-9433-5765E93D9BAA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214F4748-F0C4-442F-BDF7-0FB77DBF8013}" type="pres">
      <dgm:prSet presAssocID="{9F9468E0-F3F4-4D31-9433-5765E93D9BAA}" presName="childText" presStyleLbl="revTx" presStyleIdx="2" presStyleCnt="4">
        <dgm:presLayoutVars>
          <dgm:bulletEnabled val="1"/>
        </dgm:presLayoutVars>
      </dgm:prSet>
      <dgm:spPr/>
    </dgm:pt>
    <dgm:pt modelId="{6E7E52B0-9F7B-451A-AB1C-C6D3EEE54DA8}" type="pres">
      <dgm:prSet presAssocID="{05094387-65FE-42A9-B372-B299817CE37C}" presName="parentText" presStyleLbl="node1" presStyleIdx="5" presStyleCnt="6">
        <dgm:presLayoutVars>
          <dgm:chMax val="0"/>
          <dgm:bulletEnabled val="1"/>
        </dgm:presLayoutVars>
      </dgm:prSet>
      <dgm:spPr/>
    </dgm:pt>
    <dgm:pt modelId="{6DB0EF96-8190-4C6C-A114-6DB1F85568AD}" type="pres">
      <dgm:prSet presAssocID="{05094387-65FE-42A9-B372-B299817CE37C}" presName="childText" presStyleLbl="revTx" presStyleIdx="3" presStyleCnt="4">
        <dgm:presLayoutVars>
          <dgm:bulletEnabled val="1"/>
        </dgm:presLayoutVars>
      </dgm:prSet>
      <dgm:spPr/>
    </dgm:pt>
  </dgm:ptLst>
  <dgm:cxnLst>
    <dgm:cxn modelId="{5E23C70B-9DFE-4845-8120-D47ECD83613B}" srcId="{9F9468E0-F3F4-4D31-9433-5765E93D9BAA}" destId="{1CBB01CB-531A-411A-BE65-A4AEDA2FC42B}" srcOrd="1" destOrd="0" parTransId="{633C5242-5B23-42B0-AF5E-D1A9F5CCD7B7}" sibTransId="{CE0CB3CF-14D4-42E6-953F-C0889DBA8D76}"/>
    <dgm:cxn modelId="{48D9050C-2D7E-4646-911E-14A24FD31DFC}" type="presOf" srcId="{A12097AB-8EEE-4DE7-B5FF-B9F2703421DF}" destId="{6DB0EF96-8190-4C6C-A114-6DB1F85568AD}" srcOrd="0" destOrd="0" presId="urn:microsoft.com/office/officeart/2005/8/layout/vList2"/>
    <dgm:cxn modelId="{5350F110-E0F7-471D-B686-B2653F782C54}" srcId="{8495525B-93D9-4ADC-9F78-68BD33AB3709}" destId="{1AB5E33B-4B25-468A-817B-77171F2ED839}" srcOrd="0" destOrd="0" parTransId="{5C921B3F-81F3-448B-AB1B-AAF977ED9D66}" sibTransId="{3FF3390A-28FF-4F1A-92E6-07960FC1387C}"/>
    <dgm:cxn modelId="{FCA2DA1D-1E1E-427E-B374-18B062B3D85D}" type="presOf" srcId="{1AB5E33B-4B25-468A-817B-77171F2ED839}" destId="{11E54D40-ABB4-4E1C-90FA-74A356609C50}" srcOrd="0" destOrd="0" presId="urn:microsoft.com/office/officeart/2005/8/layout/vList2"/>
    <dgm:cxn modelId="{FA5FC834-1CD9-4CCB-9B41-0EF5426CB4B5}" srcId="{9F9468E0-F3F4-4D31-9433-5765E93D9BAA}" destId="{CB25A501-13C0-4638-B82E-EDA2CD611C32}" srcOrd="0" destOrd="0" parTransId="{21B554DF-A72D-4457-B658-7BFBBE217A21}" sibTransId="{DF347040-257F-4414-86C0-02114B51E60B}"/>
    <dgm:cxn modelId="{47AA5335-BD64-4AAF-AACD-11CE32E7135A}" type="presOf" srcId="{C018D195-403D-49B0-91F2-429CB3A0ED6F}" destId="{83AB11E2-7BE2-45EF-8B0D-C1C76EE7F7D4}" srcOrd="0" destOrd="0" presId="urn:microsoft.com/office/officeart/2005/8/layout/vList2"/>
    <dgm:cxn modelId="{8695C75C-1224-4E13-9E8F-E58429544EFA}" type="presOf" srcId="{23BCB095-3C87-4726-B966-3354E6D2CAEF}" destId="{8718880E-1DF6-42C2-B09C-9983A17D98C5}" srcOrd="0" destOrd="0" presId="urn:microsoft.com/office/officeart/2005/8/layout/vList2"/>
    <dgm:cxn modelId="{65DB2541-3560-46CC-ABAE-53D42C301F3C}" type="presOf" srcId="{607DB689-5C54-488E-8961-9CAA256166F4}" destId="{83AB11E2-7BE2-45EF-8B0D-C1C76EE7F7D4}" srcOrd="0" destOrd="2" presId="urn:microsoft.com/office/officeart/2005/8/layout/vList2"/>
    <dgm:cxn modelId="{15B42662-D8F2-42A0-A4DA-7744CD034CDB}" type="presOf" srcId="{8495525B-93D9-4ADC-9F78-68BD33AB3709}" destId="{94CE31BC-A2BE-4146-9D0E-06AC6F32F69D}" srcOrd="0" destOrd="0" presId="urn:microsoft.com/office/officeart/2005/8/layout/vList2"/>
    <dgm:cxn modelId="{E562E165-BD39-497E-A7EE-6E18F7930C13}" srcId="{8495525B-93D9-4ADC-9F78-68BD33AB3709}" destId="{AD09E447-CD32-496E-A650-17114C57BB29}" srcOrd="1" destOrd="0" parTransId="{EDBD1B88-B739-463C-8A6E-BE007FBDEED4}" sibTransId="{6D79B6EC-5C72-4DFD-9D86-ABC077EFABC3}"/>
    <dgm:cxn modelId="{CF22FC6A-80D0-4C16-81B1-796173BCC7AE}" srcId="{9C17C270-C35F-4132-9818-FA7CD9E247F9}" destId="{8495525B-93D9-4ADC-9F78-68BD33AB3709}" srcOrd="2" destOrd="0" parTransId="{613C989B-7BE6-418D-A413-DC04E8EDB81C}" sibTransId="{82DABDFD-C712-4EB7-83F4-912D1A7000FD}"/>
    <dgm:cxn modelId="{E6D1284D-8C9B-4D15-89CB-8ACDFCEEB139}" srcId="{8495525B-93D9-4ADC-9F78-68BD33AB3709}" destId="{94453944-D054-40A5-8EB0-E5E1FCEA86EE}" srcOrd="2" destOrd="0" parTransId="{DE092227-0818-45F1-A6E4-80E3AA8FC48B}" sibTransId="{C5BD6CB0-53C0-4296-BD51-4BB11D0C8F2B}"/>
    <dgm:cxn modelId="{D857BA74-7C2A-4D55-A7CC-B99D4DD67A3E}" type="presOf" srcId="{0702179E-8C16-479C-B193-F7E4AEDE8BE8}" destId="{214F4748-F0C4-442F-BDF7-0FB77DBF8013}" srcOrd="0" destOrd="2" presId="urn:microsoft.com/office/officeart/2005/8/layout/vList2"/>
    <dgm:cxn modelId="{307B197D-C546-45B3-BD43-93B7AF3CA913}" srcId="{6E4A86D9-D903-4226-9FE7-D1BBADD9006C}" destId="{F9E0E163-C624-43D0-823D-B046DC6B5EAD}" srcOrd="1" destOrd="0" parTransId="{529BDD41-263D-42DF-9014-F4FB3FD3B50C}" sibTransId="{81CFB6EB-8CE4-4A9C-9D47-064B151CF785}"/>
    <dgm:cxn modelId="{51D8927D-ED68-4A8F-97F6-C18DB527FE15}" type="presOf" srcId="{AD09E447-CD32-496E-A650-17114C57BB29}" destId="{11E54D40-ABB4-4E1C-90FA-74A356609C50}" srcOrd="0" destOrd="1" presId="urn:microsoft.com/office/officeart/2005/8/layout/vList2"/>
    <dgm:cxn modelId="{C03B447F-D0D4-4FA0-A8B3-F8F5B127426F}" type="presOf" srcId="{05094387-65FE-42A9-B372-B299817CE37C}" destId="{6E7E52B0-9F7B-451A-AB1C-C6D3EEE54DA8}" srcOrd="0" destOrd="0" presId="urn:microsoft.com/office/officeart/2005/8/layout/vList2"/>
    <dgm:cxn modelId="{0FD59092-DE7D-4C5B-AE6B-A263ADBFDFE0}" type="presOf" srcId="{9F9468E0-F3F4-4D31-9433-5765E93D9BAA}" destId="{8FC83BEB-65CA-43C5-9D27-90C75AF4FBCE}" srcOrd="0" destOrd="0" presId="urn:microsoft.com/office/officeart/2005/8/layout/vList2"/>
    <dgm:cxn modelId="{74A583A7-39CF-47A9-B4E9-CA2855843666}" srcId="{6E4A86D9-D903-4226-9FE7-D1BBADD9006C}" destId="{C018D195-403D-49B0-91F2-429CB3A0ED6F}" srcOrd="0" destOrd="0" parTransId="{8D8E5B00-7DF4-414F-B82C-F2624119C440}" sibTransId="{6A641722-9419-4178-818F-DB30042E4D87}"/>
    <dgm:cxn modelId="{6A3B6BAB-1D55-4D8E-B052-3C46F56BFAD4}" type="presOf" srcId="{CB25A501-13C0-4638-B82E-EDA2CD611C32}" destId="{214F4748-F0C4-442F-BDF7-0FB77DBF8013}" srcOrd="0" destOrd="0" presId="urn:microsoft.com/office/officeart/2005/8/layout/vList2"/>
    <dgm:cxn modelId="{C206E8AC-D062-4581-97FE-8A17ABB498DA}" srcId="{9C17C270-C35F-4132-9818-FA7CD9E247F9}" destId="{05094387-65FE-42A9-B372-B299817CE37C}" srcOrd="5" destOrd="0" parTransId="{B1558D87-DACC-4806-8047-A16DE17C697A}" sibTransId="{3D530FF0-A161-4B52-901A-219C2F7AD584}"/>
    <dgm:cxn modelId="{2C5A1BAE-C312-4FBC-8039-9FD7CADD2C00}" type="presOf" srcId="{F9E0E163-C624-43D0-823D-B046DC6B5EAD}" destId="{83AB11E2-7BE2-45EF-8B0D-C1C76EE7F7D4}" srcOrd="0" destOrd="1" presId="urn:microsoft.com/office/officeart/2005/8/layout/vList2"/>
    <dgm:cxn modelId="{484394C5-9EEA-4D3E-B787-2977466A6300}" srcId="{9C17C270-C35F-4132-9818-FA7CD9E247F9}" destId="{3EDF8425-2FE0-4494-9ACA-07BECBE1A991}" srcOrd="1" destOrd="0" parTransId="{6B0C3EC7-399E-4249-84C0-242512029CA0}" sibTransId="{A4435EE9-3C52-48D1-8130-21078CCDA23C}"/>
    <dgm:cxn modelId="{651840CF-743B-409A-BC68-E47236C72061}" type="presOf" srcId="{1CBB01CB-531A-411A-BE65-A4AEDA2FC42B}" destId="{214F4748-F0C4-442F-BDF7-0FB77DBF8013}" srcOrd="0" destOrd="1" presId="urn:microsoft.com/office/officeart/2005/8/layout/vList2"/>
    <dgm:cxn modelId="{64BA90CF-B27E-4BE6-A42F-E031568DF958}" type="presOf" srcId="{3EDF8425-2FE0-4494-9ACA-07BECBE1A991}" destId="{E98D06BB-FD7A-4FF4-9073-CF08CC40EEBD}" srcOrd="0" destOrd="0" presId="urn:microsoft.com/office/officeart/2005/8/layout/vList2"/>
    <dgm:cxn modelId="{BF4814D1-FC14-4DA4-A267-FDA3CC11F646}" srcId="{05094387-65FE-42A9-B372-B299817CE37C}" destId="{A12097AB-8EEE-4DE7-B5FF-B9F2703421DF}" srcOrd="0" destOrd="0" parTransId="{B79D9A04-ECF5-40F8-A54F-84CC74E3D71F}" sibTransId="{800E1445-E61D-43CF-8AEF-4AA4482B282F}"/>
    <dgm:cxn modelId="{4751D8D7-5CF5-45B1-B40E-3042248190D0}" srcId="{9C17C270-C35F-4132-9818-FA7CD9E247F9}" destId="{9F9468E0-F3F4-4D31-9433-5765E93D9BAA}" srcOrd="4" destOrd="0" parTransId="{A8B92FDE-F51A-4DD2-AE06-C8C0011BA806}" sibTransId="{87915F3E-B0E9-4C64-9FF6-9A443569D0B5}"/>
    <dgm:cxn modelId="{FEA463D9-3615-42AE-A76F-1F961E63A441}" srcId="{9C17C270-C35F-4132-9818-FA7CD9E247F9}" destId="{6E4A86D9-D903-4226-9FE7-D1BBADD9006C}" srcOrd="3" destOrd="0" parTransId="{1FE904F2-34DF-4F48-B12D-64DF488DF783}" sibTransId="{D6970F38-1F0B-44C3-BA76-206536813BB7}"/>
    <dgm:cxn modelId="{4C0F19DC-CA5F-4B54-B2A1-0C87E01B5159}" type="presOf" srcId="{94453944-D054-40A5-8EB0-E5E1FCEA86EE}" destId="{11E54D40-ABB4-4E1C-90FA-74A356609C50}" srcOrd="0" destOrd="2" presId="urn:microsoft.com/office/officeart/2005/8/layout/vList2"/>
    <dgm:cxn modelId="{E13747E3-D0D4-4ED0-9BA9-DFA7988FAE0E}" srcId="{9C17C270-C35F-4132-9818-FA7CD9E247F9}" destId="{23BCB095-3C87-4726-B966-3354E6D2CAEF}" srcOrd="0" destOrd="0" parTransId="{3E8BCB4C-2179-4C24-A27A-7A379DA02F8A}" sibTransId="{96C496AB-1826-48DE-A5B6-12315DAF0E75}"/>
    <dgm:cxn modelId="{2AB350E4-54C1-4EF0-AF47-A68F674EF42F}" srcId="{6E4A86D9-D903-4226-9FE7-D1BBADD9006C}" destId="{607DB689-5C54-488E-8961-9CAA256166F4}" srcOrd="2" destOrd="0" parTransId="{0BA54A79-2150-4D9F-A8A5-973A0C97BEAB}" sibTransId="{89478977-6AF6-431D-9ADB-CA00B32D2A0A}"/>
    <dgm:cxn modelId="{6EE7DEE7-0DA8-4678-80CF-868517562C2D}" type="presOf" srcId="{6E4A86D9-D903-4226-9FE7-D1BBADD9006C}" destId="{73C11C00-35EA-4C3A-B16D-07174DC54EB9}" srcOrd="0" destOrd="0" presId="urn:microsoft.com/office/officeart/2005/8/layout/vList2"/>
    <dgm:cxn modelId="{70E853F2-78B1-4E3F-ADB9-572E29EC4A60}" type="presOf" srcId="{9C17C270-C35F-4132-9818-FA7CD9E247F9}" destId="{BF89B843-CBF6-448D-AEDC-4692458F5980}" srcOrd="0" destOrd="0" presId="urn:microsoft.com/office/officeart/2005/8/layout/vList2"/>
    <dgm:cxn modelId="{5F7957F7-AA1E-407D-89D0-EC7E4F131B7C}" srcId="{9F9468E0-F3F4-4D31-9433-5765E93D9BAA}" destId="{0702179E-8C16-479C-B193-F7E4AEDE8BE8}" srcOrd="2" destOrd="0" parTransId="{1D4D68D1-0FC7-4BCB-B85A-38AA95177AA8}" sibTransId="{3A3C4A3C-89E9-45C6-82C0-1E081F6E4FA3}"/>
    <dgm:cxn modelId="{AC6FA1ED-82C3-44DB-A213-7F431C0184CB}" type="presParOf" srcId="{BF89B843-CBF6-448D-AEDC-4692458F5980}" destId="{8718880E-1DF6-42C2-B09C-9983A17D98C5}" srcOrd="0" destOrd="0" presId="urn:microsoft.com/office/officeart/2005/8/layout/vList2"/>
    <dgm:cxn modelId="{5BE6FAA4-FB71-47BA-90EE-4CA45F83491E}" type="presParOf" srcId="{BF89B843-CBF6-448D-AEDC-4692458F5980}" destId="{0D333509-3945-43A2-AE0D-7ADB4C45B369}" srcOrd="1" destOrd="0" presId="urn:microsoft.com/office/officeart/2005/8/layout/vList2"/>
    <dgm:cxn modelId="{47CFECE3-B56E-4F83-AC77-D3BD1551D461}" type="presParOf" srcId="{BF89B843-CBF6-448D-AEDC-4692458F5980}" destId="{E98D06BB-FD7A-4FF4-9073-CF08CC40EEBD}" srcOrd="2" destOrd="0" presId="urn:microsoft.com/office/officeart/2005/8/layout/vList2"/>
    <dgm:cxn modelId="{D1A14F62-839E-48A6-B6C3-4C0464F9BBD9}" type="presParOf" srcId="{BF89B843-CBF6-448D-AEDC-4692458F5980}" destId="{61E8CCAA-8E8D-4FA2-92CB-C2B9F9C0287E}" srcOrd="3" destOrd="0" presId="urn:microsoft.com/office/officeart/2005/8/layout/vList2"/>
    <dgm:cxn modelId="{986AC5B5-4530-45C8-9AD5-81E75B84E46C}" type="presParOf" srcId="{BF89B843-CBF6-448D-AEDC-4692458F5980}" destId="{94CE31BC-A2BE-4146-9D0E-06AC6F32F69D}" srcOrd="4" destOrd="0" presId="urn:microsoft.com/office/officeart/2005/8/layout/vList2"/>
    <dgm:cxn modelId="{F1010BE0-8379-4F7D-8CF4-33E838948201}" type="presParOf" srcId="{BF89B843-CBF6-448D-AEDC-4692458F5980}" destId="{11E54D40-ABB4-4E1C-90FA-74A356609C50}" srcOrd="5" destOrd="0" presId="urn:microsoft.com/office/officeart/2005/8/layout/vList2"/>
    <dgm:cxn modelId="{4281A5CB-C841-4CBF-A1FE-310DA5C1B95D}" type="presParOf" srcId="{BF89B843-CBF6-448D-AEDC-4692458F5980}" destId="{73C11C00-35EA-4C3A-B16D-07174DC54EB9}" srcOrd="6" destOrd="0" presId="urn:microsoft.com/office/officeart/2005/8/layout/vList2"/>
    <dgm:cxn modelId="{67D65E5A-D23D-41E7-8544-6EFC50603130}" type="presParOf" srcId="{BF89B843-CBF6-448D-AEDC-4692458F5980}" destId="{83AB11E2-7BE2-45EF-8B0D-C1C76EE7F7D4}" srcOrd="7" destOrd="0" presId="urn:microsoft.com/office/officeart/2005/8/layout/vList2"/>
    <dgm:cxn modelId="{FAA99E1C-F718-4352-B2ED-C96A88D4008C}" type="presParOf" srcId="{BF89B843-CBF6-448D-AEDC-4692458F5980}" destId="{8FC83BEB-65CA-43C5-9D27-90C75AF4FBCE}" srcOrd="8" destOrd="0" presId="urn:microsoft.com/office/officeart/2005/8/layout/vList2"/>
    <dgm:cxn modelId="{EAEE144F-CB3C-4F10-975E-5F5509CAC622}" type="presParOf" srcId="{BF89B843-CBF6-448D-AEDC-4692458F5980}" destId="{214F4748-F0C4-442F-BDF7-0FB77DBF8013}" srcOrd="9" destOrd="0" presId="urn:microsoft.com/office/officeart/2005/8/layout/vList2"/>
    <dgm:cxn modelId="{4E856CC8-6622-4E9F-B5BB-D568D9CFB3CE}" type="presParOf" srcId="{BF89B843-CBF6-448D-AEDC-4692458F5980}" destId="{6E7E52B0-9F7B-451A-AB1C-C6D3EEE54DA8}" srcOrd="10" destOrd="0" presId="urn:microsoft.com/office/officeart/2005/8/layout/vList2"/>
    <dgm:cxn modelId="{73111472-16B5-4C6C-B56B-86541B3F4E19}" type="presParOf" srcId="{BF89B843-CBF6-448D-AEDC-4692458F5980}" destId="{6DB0EF96-8190-4C6C-A114-6DB1F85568AD}" srcOrd="1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A1C3EC-2D37-4214-95E1-B690248E2126}">
      <dsp:nvSpPr>
        <dsp:cNvPr id="0" name=""/>
        <dsp:cNvSpPr/>
      </dsp:nvSpPr>
      <dsp:spPr>
        <a:xfrm>
          <a:off x="0" y="502"/>
          <a:ext cx="4885203" cy="69228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7BCC1D-3320-4D40-B376-D478C81E9627}">
      <dsp:nvSpPr>
        <dsp:cNvPr id="0" name=""/>
        <dsp:cNvSpPr/>
      </dsp:nvSpPr>
      <dsp:spPr>
        <a:xfrm>
          <a:off x="209416" y="156266"/>
          <a:ext cx="380756" cy="380756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623A69-B2D6-4358-8C39-40A133564BF7}">
      <dsp:nvSpPr>
        <dsp:cNvPr id="0" name=""/>
        <dsp:cNvSpPr/>
      </dsp:nvSpPr>
      <dsp:spPr>
        <a:xfrm>
          <a:off x="799588" y="502"/>
          <a:ext cx="4085614" cy="6922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267" tIns="73267" rIns="73267" bIns="73267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/>
            <a:t>Sporttheorie</a:t>
          </a:r>
          <a:endParaRPr lang="en-US" sz="2000" kern="1200"/>
        </a:p>
      </dsp:txBody>
      <dsp:txXfrm>
        <a:off x="799588" y="502"/>
        <a:ext cx="4085614" cy="692284"/>
      </dsp:txXfrm>
    </dsp:sp>
    <dsp:sp modelId="{633DBF05-73D3-4614-BD21-BFB7710011A7}">
      <dsp:nvSpPr>
        <dsp:cNvPr id="0" name=""/>
        <dsp:cNvSpPr/>
      </dsp:nvSpPr>
      <dsp:spPr>
        <a:xfrm>
          <a:off x="0" y="865858"/>
          <a:ext cx="4885203" cy="69228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BC4958-BE74-4306-9C4F-14771E7058F9}">
      <dsp:nvSpPr>
        <dsp:cNvPr id="0" name=""/>
        <dsp:cNvSpPr/>
      </dsp:nvSpPr>
      <dsp:spPr>
        <a:xfrm>
          <a:off x="209416" y="1021622"/>
          <a:ext cx="380756" cy="380756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5FFE43-C63B-40D0-B5F4-03211841268C}">
      <dsp:nvSpPr>
        <dsp:cNvPr id="0" name=""/>
        <dsp:cNvSpPr/>
      </dsp:nvSpPr>
      <dsp:spPr>
        <a:xfrm>
          <a:off x="799588" y="865858"/>
          <a:ext cx="4085614" cy="6922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267" tIns="73267" rIns="73267" bIns="73267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/>
            <a:t>Methodik und Didaktik</a:t>
          </a:r>
          <a:endParaRPr lang="en-US" sz="2000" kern="1200"/>
        </a:p>
      </dsp:txBody>
      <dsp:txXfrm>
        <a:off x="799588" y="865858"/>
        <a:ext cx="4085614" cy="692284"/>
      </dsp:txXfrm>
    </dsp:sp>
    <dsp:sp modelId="{FD2760CD-C6B6-44C5-A856-F801F4A08511}">
      <dsp:nvSpPr>
        <dsp:cNvPr id="0" name=""/>
        <dsp:cNvSpPr/>
      </dsp:nvSpPr>
      <dsp:spPr>
        <a:xfrm>
          <a:off x="0" y="1731214"/>
          <a:ext cx="4885203" cy="69228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DA2134-06FA-42E0-B3E1-30505C0947A2}">
      <dsp:nvSpPr>
        <dsp:cNvPr id="0" name=""/>
        <dsp:cNvSpPr/>
      </dsp:nvSpPr>
      <dsp:spPr>
        <a:xfrm>
          <a:off x="209416" y="1886978"/>
          <a:ext cx="380756" cy="380756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369480-5325-4BBA-9858-FE7786639C9B}">
      <dsp:nvSpPr>
        <dsp:cNvPr id="0" name=""/>
        <dsp:cNvSpPr/>
      </dsp:nvSpPr>
      <dsp:spPr>
        <a:xfrm>
          <a:off x="799588" y="1731214"/>
          <a:ext cx="4085614" cy="6922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267" tIns="73267" rIns="73267" bIns="73267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/>
            <a:t>Sportpraxis</a:t>
          </a:r>
          <a:endParaRPr lang="en-US" sz="2000" kern="1200"/>
        </a:p>
      </dsp:txBody>
      <dsp:txXfrm>
        <a:off x="799588" y="1731214"/>
        <a:ext cx="4085614" cy="692284"/>
      </dsp:txXfrm>
    </dsp:sp>
    <dsp:sp modelId="{849A7E21-4028-475C-B65B-033F04C1431B}">
      <dsp:nvSpPr>
        <dsp:cNvPr id="0" name=""/>
        <dsp:cNvSpPr/>
      </dsp:nvSpPr>
      <dsp:spPr>
        <a:xfrm>
          <a:off x="0" y="2596570"/>
          <a:ext cx="4885203" cy="69228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A58B40-4476-46D5-9242-DE25782D38F5}">
      <dsp:nvSpPr>
        <dsp:cNvPr id="0" name=""/>
        <dsp:cNvSpPr/>
      </dsp:nvSpPr>
      <dsp:spPr>
        <a:xfrm>
          <a:off x="209416" y="2752334"/>
          <a:ext cx="380756" cy="38075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09DC90-DA0E-45FF-A4C4-A44DC6854F0C}">
      <dsp:nvSpPr>
        <dsp:cNvPr id="0" name=""/>
        <dsp:cNvSpPr/>
      </dsp:nvSpPr>
      <dsp:spPr>
        <a:xfrm>
          <a:off x="799588" y="2596570"/>
          <a:ext cx="4085614" cy="6922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267" tIns="73267" rIns="73267" bIns="73267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/>
            <a:t>Schulpraktische Ausbildung</a:t>
          </a:r>
          <a:endParaRPr lang="en-US" sz="2000" kern="1200"/>
        </a:p>
      </dsp:txBody>
      <dsp:txXfrm>
        <a:off x="799588" y="2596570"/>
        <a:ext cx="4085614" cy="692284"/>
      </dsp:txXfrm>
    </dsp:sp>
    <dsp:sp modelId="{A31D048B-38EA-47E3-83B4-510D2D13481B}">
      <dsp:nvSpPr>
        <dsp:cNvPr id="0" name=""/>
        <dsp:cNvSpPr/>
      </dsp:nvSpPr>
      <dsp:spPr>
        <a:xfrm>
          <a:off x="0" y="3461926"/>
          <a:ext cx="4885203" cy="69228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F61F63-9700-4F58-A265-A7CB880B0B7F}">
      <dsp:nvSpPr>
        <dsp:cNvPr id="0" name=""/>
        <dsp:cNvSpPr/>
      </dsp:nvSpPr>
      <dsp:spPr>
        <a:xfrm>
          <a:off x="209416" y="3617690"/>
          <a:ext cx="380756" cy="380756"/>
        </a:xfrm>
        <a:prstGeom prst="rect">
          <a:avLst/>
        </a:prstGeom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524B7A-D66F-4B36-A10C-408807C4C115}">
      <dsp:nvSpPr>
        <dsp:cNvPr id="0" name=""/>
        <dsp:cNvSpPr/>
      </dsp:nvSpPr>
      <dsp:spPr>
        <a:xfrm>
          <a:off x="799588" y="3461926"/>
          <a:ext cx="4085614" cy="6922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267" tIns="73267" rIns="73267" bIns="73267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/>
            <a:t>Winterschullandheim</a:t>
          </a:r>
          <a:endParaRPr lang="en-US" sz="2000" kern="1200"/>
        </a:p>
      </dsp:txBody>
      <dsp:txXfrm>
        <a:off x="799588" y="3461926"/>
        <a:ext cx="4085614" cy="692284"/>
      </dsp:txXfrm>
    </dsp:sp>
    <dsp:sp modelId="{C152880E-5BD9-4913-898A-F65BDD5D095C}">
      <dsp:nvSpPr>
        <dsp:cNvPr id="0" name=""/>
        <dsp:cNvSpPr/>
      </dsp:nvSpPr>
      <dsp:spPr>
        <a:xfrm>
          <a:off x="0" y="4327282"/>
          <a:ext cx="4885203" cy="69228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E02640-1310-4465-A48D-91B6739F441D}">
      <dsp:nvSpPr>
        <dsp:cNvPr id="0" name=""/>
        <dsp:cNvSpPr/>
      </dsp:nvSpPr>
      <dsp:spPr>
        <a:xfrm>
          <a:off x="209416" y="4483046"/>
          <a:ext cx="380756" cy="380756"/>
        </a:xfrm>
        <a:prstGeom prst="rect">
          <a:avLst/>
        </a:prstGeom>
        <a:blipFill>
          <a:blip xmlns:r="http://schemas.openxmlformats.org/officeDocument/2006/relationships"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D5EFE4-8996-483C-B5B6-18483C175C8E}">
      <dsp:nvSpPr>
        <dsp:cNvPr id="0" name=""/>
        <dsp:cNvSpPr/>
      </dsp:nvSpPr>
      <dsp:spPr>
        <a:xfrm>
          <a:off x="799588" y="4327282"/>
          <a:ext cx="4085614" cy="6922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267" tIns="73267" rIns="73267" bIns="73267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/>
            <a:t>Eigenständiges Arbeiten/Ausbildung</a:t>
          </a:r>
          <a:endParaRPr lang="en-US" sz="2000" kern="1200"/>
        </a:p>
      </dsp:txBody>
      <dsp:txXfrm>
        <a:off x="799588" y="4327282"/>
        <a:ext cx="4085614" cy="692284"/>
      </dsp:txXfrm>
    </dsp:sp>
    <dsp:sp modelId="{EDBF110E-F492-4692-BB65-5CA24EBA23B6}">
      <dsp:nvSpPr>
        <dsp:cNvPr id="0" name=""/>
        <dsp:cNvSpPr/>
      </dsp:nvSpPr>
      <dsp:spPr>
        <a:xfrm>
          <a:off x="0" y="5192638"/>
          <a:ext cx="4885203" cy="69228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76A28D-BD9E-43FF-B847-BCE57B30EDB0}">
      <dsp:nvSpPr>
        <dsp:cNvPr id="0" name=""/>
        <dsp:cNvSpPr/>
      </dsp:nvSpPr>
      <dsp:spPr>
        <a:xfrm>
          <a:off x="209416" y="5348402"/>
          <a:ext cx="380756" cy="380756"/>
        </a:xfrm>
        <a:prstGeom prst="rect">
          <a:avLst/>
        </a:prstGeom>
        <a:blipFill>
          <a:blip xmlns:r="http://schemas.openxmlformats.org/officeDocument/2006/relationships"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027212-F94A-4BED-A6C3-ECDEF443D9EC}">
      <dsp:nvSpPr>
        <dsp:cNvPr id="0" name=""/>
        <dsp:cNvSpPr/>
      </dsp:nvSpPr>
      <dsp:spPr>
        <a:xfrm>
          <a:off x="799588" y="5192638"/>
          <a:ext cx="4085614" cy="6922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267" tIns="73267" rIns="73267" bIns="73267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/>
            <a:t>Kooperationswochen</a:t>
          </a:r>
          <a:endParaRPr lang="en-US" sz="2000" kern="1200"/>
        </a:p>
      </dsp:txBody>
      <dsp:txXfrm>
        <a:off x="799588" y="5192638"/>
        <a:ext cx="4085614" cy="69228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18880E-1DF6-42C2-B09C-9983A17D98C5}">
      <dsp:nvSpPr>
        <dsp:cNvPr id="0" name=""/>
        <dsp:cNvSpPr/>
      </dsp:nvSpPr>
      <dsp:spPr>
        <a:xfrm>
          <a:off x="0" y="27971"/>
          <a:ext cx="4885203" cy="5967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kern="1200"/>
            <a:t>Einteilung eines Ausbildungsjahres in Trimester = Lehrgänge in der Sportausbildung</a:t>
          </a:r>
          <a:endParaRPr lang="en-US" sz="1500" kern="1200"/>
        </a:p>
      </dsp:txBody>
      <dsp:txXfrm>
        <a:off x="29128" y="57099"/>
        <a:ext cx="4826947" cy="538444"/>
      </dsp:txXfrm>
    </dsp:sp>
    <dsp:sp modelId="{E98D06BB-FD7A-4FF4-9073-CF08CC40EEBD}">
      <dsp:nvSpPr>
        <dsp:cNvPr id="0" name=""/>
        <dsp:cNvSpPr/>
      </dsp:nvSpPr>
      <dsp:spPr>
        <a:xfrm>
          <a:off x="0" y="667871"/>
          <a:ext cx="4885203" cy="648183"/>
        </a:xfrm>
        <a:prstGeom prst="roundRect">
          <a:avLst/>
        </a:prstGeom>
        <a:solidFill>
          <a:schemeClr val="accent2">
            <a:hueOff val="-291073"/>
            <a:satOff val="-16786"/>
            <a:lumOff val="172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kern="1200"/>
            <a:t>Seminarplan in 3er-Stunden-Blöcken</a:t>
          </a:r>
          <a:endParaRPr lang="en-US" sz="1500" kern="1200"/>
        </a:p>
      </dsp:txBody>
      <dsp:txXfrm>
        <a:off x="31642" y="699513"/>
        <a:ext cx="4821919" cy="584899"/>
      </dsp:txXfrm>
    </dsp:sp>
    <dsp:sp modelId="{94CE31BC-A2BE-4146-9D0E-06AC6F32F69D}">
      <dsp:nvSpPr>
        <dsp:cNvPr id="0" name=""/>
        <dsp:cNvSpPr/>
      </dsp:nvSpPr>
      <dsp:spPr>
        <a:xfrm>
          <a:off x="0" y="1359254"/>
          <a:ext cx="4885203" cy="596700"/>
        </a:xfrm>
        <a:prstGeom prst="roundRect">
          <a:avLst/>
        </a:prstGeom>
        <a:solidFill>
          <a:schemeClr val="accent2">
            <a:hueOff val="-582145"/>
            <a:satOff val="-33571"/>
            <a:lumOff val="34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kern="1200" dirty="0"/>
            <a:t>Sportpraxis/Sporttheorie</a:t>
          </a:r>
          <a:endParaRPr lang="en-US" sz="1500" kern="1200" dirty="0"/>
        </a:p>
      </dsp:txBody>
      <dsp:txXfrm>
        <a:off x="29128" y="1388382"/>
        <a:ext cx="4826947" cy="538444"/>
      </dsp:txXfrm>
    </dsp:sp>
    <dsp:sp modelId="{11E54D40-ABB4-4E1C-90FA-74A356609C50}">
      <dsp:nvSpPr>
        <dsp:cNvPr id="0" name=""/>
        <dsp:cNvSpPr/>
      </dsp:nvSpPr>
      <dsp:spPr>
        <a:xfrm>
          <a:off x="0" y="1955954"/>
          <a:ext cx="4885203" cy="621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5105" tIns="19050" rIns="106680" bIns="1905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1200" kern="1200"/>
            <a:t>1 Stunde Theorie</a:t>
          </a:r>
          <a:endParaRPr lang="en-US" sz="1200" kern="120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1200" kern="1200" dirty="0"/>
            <a:t>2 Stunden Fachpraxis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200" kern="1200" dirty="0" err="1"/>
            <a:t>Evtl</a:t>
          </a:r>
          <a:r>
            <a:rPr lang="en-US" sz="1200" kern="1200" dirty="0"/>
            <a:t>. </a:t>
          </a:r>
          <a:r>
            <a:rPr lang="en-US" sz="1200" kern="1200" dirty="0" err="1"/>
            <a:t>geblockt</a:t>
          </a:r>
          <a:r>
            <a:rPr lang="en-US" sz="1200" kern="1200" dirty="0"/>
            <a:t> in </a:t>
          </a:r>
          <a:r>
            <a:rPr lang="en-US" sz="1200" kern="1200" dirty="0" err="1"/>
            <a:t>Theorie</a:t>
          </a:r>
          <a:r>
            <a:rPr lang="en-US" sz="1200" kern="1200" dirty="0"/>
            <a:t> und </a:t>
          </a:r>
          <a:r>
            <a:rPr lang="en-US" sz="1200" kern="1200" dirty="0" err="1"/>
            <a:t>Fachpraxis</a:t>
          </a:r>
          <a:endParaRPr lang="en-US" sz="1200" kern="1200" dirty="0"/>
        </a:p>
      </dsp:txBody>
      <dsp:txXfrm>
        <a:off x="0" y="1955954"/>
        <a:ext cx="4885203" cy="621000"/>
      </dsp:txXfrm>
    </dsp:sp>
    <dsp:sp modelId="{73C11C00-35EA-4C3A-B16D-07174DC54EB9}">
      <dsp:nvSpPr>
        <dsp:cNvPr id="0" name=""/>
        <dsp:cNvSpPr/>
      </dsp:nvSpPr>
      <dsp:spPr>
        <a:xfrm>
          <a:off x="0" y="2576954"/>
          <a:ext cx="4885203" cy="596700"/>
        </a:xfrm>
        <a:prstGeom prst="roundRect">
          <a:avLst/>
        </a:prstGeom>
        <a:solidFill>
          <a:schemeClr val="accent2">
            <a:hueOff val="-873218"/>
            <a:satOff val="-50357"/>
            <a:lumOff val="5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 err="1"/>
            <a:t>Schulpraxis</a:t>
          </a:r>
          <a:endParaRPr lang="en-US" sz="1500" kern="1200" dirty="0"/>
        </a:p>
      </dsp:txBody>
      <dsp:txXfrm>
        <a:off x="29128" y="2606082"/>
        <a:ext cx="4826947" cy="538444"/>
      </dsp:txXfrm>
    </dsp:sp>
    <dsp:sp modelId="{83AB11E2-7BE2-45EF-8B0D-C1C76EE7F7D4}">
      <dsp:nvSpPr>
        <dsp:cNvPr id="0" name=""/>
        <dsp:cNvSpPr/>
      </dsp:nvSpPr>
      <dsp:spPr>
        <a:xfrm>
          <a:off x="0" y="3173654"/>
          <a:ext cx="4885203" cy="621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5105" tIns="19050" rIns="106680" bIns="1905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200" kern="1200" dirty="0" err="1"/>
            <a:t>Tagespraktika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200" kern="1200" dirty="0" err="1"/>
            <a:t>Blockpraktika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200" kern="1200" dirty="0" err="1"/>
            <a:t>Eigenständiges</a:t>
          </a:r>
          <a:r>
            <a:rPr lang="en-US" sz="1200" kern="1200" dirty="0"/>
            <a:t> </a:t>
          </a:r>
          <a:r>
            <a:rPr lang="en-US" sz="1200" kern="1200" dirty="0" err="1"/>
            <a:t>Unterrichten</a:t>
          </a:r>
          <a:r>
            <a:rPr lang="en-US" sz="1200" kern="1200" dirty="0"/>
            <a:t> </a:t>
          </a:r>
          <a:r>
            <a:rPr lang="en-US" sz="1200" kern="1200" dirty="0" err="1"/>
            <a:t>im</a:t>
          </a:r>
          <a:r>
            <a:rPr lang="en-US" sz="1200" kern="1200" dirty="0"/>
            <a:t> 3. </a:t>
          </a:r>
          <a:r>
            <a:rPr lang="en-US" sz="1200" kern="1200" dirty="0" err="1"/>
            <a:t>Ausbildungsjahr</a:t>
          </a:r>
          <a:endParaRPr lang="en-US" sz="1200" kern="1200" dirty="0"/>
        </a:p>
      </dsp:txBody>
      <dsp:txXfrm>
        <a:off x="0" y="3173654"/>
        <a:ext cx="4885203" cy="621000"/>
      </dsp:txXfrm>
    </dsp:sp>
    <dsp:sp modelId="{8FC83BEB-65CA-43C5-9D27-90C75AF4FBCE}">
      <dsp:nvSpPr>
        <dsp:cNvPr id="0" name=""/>
        <dsp:cNvSpPr/>
      </dsp:nvSpPr>
      <dsp:spPr>
        <a:xfrm>
          <a:off x="0" y="3794654"/>
          <a:ext cx="4885203" cy="596700"/>
        </a:xfrm>
        <a:prstGeom prst="roundRect">
          <a:avLst/>
        </a:prstGeom>
        <a:solidFill>
          <a:schemeClr val="accent2">
            <a:hueOff val="-1164290"/>
            <a:satOff val="-67142"/>
            <a:lumOff val="6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kern="1200" dirty="0"/>
            <a:t>Erwachsenendidaktik</a:t>
          </a:r>
          <a:endParaRPr lang="en-US" sz="1500" kern="1200" dirty="0"/>
        </a:p>
      </dsp:txBody>
      <dsp:txXfrm>
        <a:off x="29128" y="3823782"/>
        <a:ext cx="4826947" cy="538444"/>
      </dsp:txXfrm>
    </dsp:sp>
    <dsp:sp modelId="{214F4748-F0C4-442F-BDF7-0FB77DBF8013}">
      <dsp:nvSpPr>
        <dsp:cNvPr id="0" name=""/>
        <dsp:cNvSpPr/>
      </dsp:nvSpPr>
      <dsp:spPr>
        <a:xfrm>
          <a:off x="0" y="4391354"/>
          <a:ext cx="4885203" cy="621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5105" tIns="19050" rIns="106680" bIns="1905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1200" kern="1200"/>
            <a:t>Handout mit Themenübersicht zu Beginn</a:t>
          </a:r>
          <a:endParaRPr lang="en-US" sz="1200" kern="120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1200" kern="1200" dirty="0"/>
            <a:t>Übungszeit/Eigenrealisation in EA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200" kern="1200" dirty="0"/>
            <a:t>Online-</a:t>
          </a:r>
          <a:r>
            <a:rPr lang="en-US" sz="1200" kern="1200" dirty="0" err="1"/>
            <a:t>Veranstaltungen</a:t>
          </a:r>
          <a:endParaRPr lang="en-US" sz="1200" kern="1200" dirty="0"/>
        </a:p>
      </dsp:txBody>
      <dsp:txXfrm>
        <a:off x="0" y="4391354"/>
        <a:ext cx="4885203" cy="621000"/>
      </dsp:txXfrm>
    </dsp:sp>
    <dsp:sp modelId="{6E7E52B0-9F7B-451A-AB1C-C6D3EEE54DA8}">
      <dsp:nvSpPr>
        <dsp:cNvPr id="0" name=""/>
        <dsp:cNvSpPr/>
      </dsp:nvSpPr>
      <dsp:spPr>
        <a:xfrm>
          <a:off x="0" y="5012354"/>
          <a:ext cx="4885203" cy="59670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 err="1"/>
            <a:t>Besonderheit</a:t>
          </a:r>
          <a:r>
            <a:rPr lang="en-US" sz="1500" kern="1200" dirty="0"/>
            <a:t> </a:t>
          </a:r>
          <a:r>
            <a:rPr lang="en-US" sz="1500" kern="1200" dirty="0" err="1"/>
            <a:t>Trendsport</a:t>
          </a:r>
          <a:endParaRPr lang="en-US" sz="1500" kern="1200" dirty="0"/>
        </a:p>
      </dsp:txBody>
      <dsp:txXfrm>
        <a:off x="29128" y="5041482"/>
        <a:ext cx="4826947" cy="538444"/>
      </dsp:txXfrm>
    </dsp:sp>
    <dsp:sp modelId="{6DB0EF96-8190-4C6C-A114-6DB1F85568AD}">
      <dsp:nvSpPr>
        <dsp:cNvPr id="0" name=""/>
        <dsp:cNvSpPr/>
      </dsp:nvSpPr>
      <dsp:spPr>
        <a:xfrm>
          <a:off x="0" y="5609054"/>
          <a:ext cx="4885203" cy="248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5105" tIns="19050" rIns="106680" bIns="1905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200" kern="1200" dirty="0" err="1"/>
            <a:t>i.d.R.</a:t>
          </a:r>
          <a:r>
            <a:rPr lang="en-US" sz="1200" kern="1200" dirty="0"/>
            <a:t> </a:t>
          </a:r>
          <a:r>
            <a:rPr lang="en-US" sz="1200" kern="1200" dirty="0" err="1"/>
            <a:t>Freitagnachmittags</a:t>
          </a:r>
          <a:r>
            <a:rPr lang="en-US" sz="1200" kern="1200" dirty="0"/>
            <a:t> in </a:t>
          </a:r>
          <a:r>
            <a:rPr lang="en-US" sz="1200" kern="1200" dirty="0" err="1"/>
            <a:t>Blöcken</a:t>
          </a:r>
          <a:r>
            <a:rPr lang="en-US" sz="1200" kern="1200" dirty="0"/>
            <a:t> </a:t>
          </a:r>
          <a:r>
            <a:rPr lang="en-US" sz="1200" kern="1200" dirty="0" err="1"/>
            <a:t>oder</a:t>
          </a:r>
          <a:r>
            <a:rPr lang="en-US" sz="1200" kern="1200" dirty="0"/>
            <a:t> </a:t>
          </a:r>
          <a:r>
            <a:rPr lang="en-US" sz="1200" kern="1200" dirty="0" err="1"/>
            <a:t>als</a:t>
          </a:r>
          <a:r>
            <a:rPr lang="en-US" sz="1200" kern="1200" dirty="0"/>
            <a:t> </a:t>
          </a:r>
          <a:r>
            <a:rPr lang="en-US" sz="1200" kern="1200" dirty="0" err="1"/>
            <a:t>Kompaktveranstaltungen</a:t>
          </a:r>
          <a:endParaRPr lang="en-US" sz="1200" kern="1200" dirty="0"/>
        </a:p>
      </dsp:txBody>
      <dsp:txXfrm>
        <a:off x="0" y="5609054"/>
        <a:ext cx="4885203" cy="2484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#1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50111F-3A63-48CB-AEAB-B56941768E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1E64562-902F-487F-80DD-91680C9C8F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7446B47-1EDD-4FE2-8444-C56763CB6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982E4-0B6F-4159-A6E3-E73A2185D6A2}" type="datetimeFigureOut">
              <a:rPr lang="de-DE" smtClean="0"/>
              <a:t>15.06.2020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5819C04-B6A9-4280-B0B2-5A98C8883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D3AAEE4-5DF7-4C91-A421-8FD510170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68488-6E20-456A-89CD-398F33B4F92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60641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8F983F-67D8-41DF-9A63-7C5CF876A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7759843B-D1D6-4106-806C-D910C6BBFC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765D3BB-DFDF-4E8F-8D0E-EF79FF770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982E4-0B6F-4159-A6E3-E73A2185D6A2}" type="datetimeFigureOut">
              <a:rPr lang="de-DE" smtClean="0"/>
              <a:t>15.06.2020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2B849FC-B137-4795-9D41-C1C9D6D87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DF9635E-F990-4603-8310-D75CBC837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68488-6E20-456A-89CD-398F33B4F92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46537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DE426AC6-03BD-426E-8D55-49E4366464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9212977C-CF91-4DD0-9F37-AC1162C1F5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DAFD75E-83D3-4AD4-A06D-B08769060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982E4-0B6F-4159-A6E3-E73A2185D6A2}" type="datetimeFigureOut">
              <a:rPr lang="de-DE" smtClean="0"/>
              <a:t>15.06.2020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9381B6F-0DDE-443D-A847-CE37C7106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5148D04-88CA-43A4-A603-447FAB5E2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68488-6E20-456A-89CD-398F33B4F92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1826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791684-A190-4D50-BA39-BB4601D8D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F0DAA80-23B0-41D8-8431-32007305EE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82E7825-230B-4FCA-8D3C-1E29DAA56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982E4-0B6F-4159-A6E3-E73A2185D6A2}" type="datetimeFigureOut">
              <a:rPr lang="de-DE" smtClean="0"/>
              <a:t>15.06.2020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F8A3958-4DBE-417F-8847-6552C5F20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4ADC18E-0551-4DE6-9384-489071D61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68488-6E20-456A-89CD-398F33B4F92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2801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30D4BD-9512-4586-8417-A154945AF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1B810A0-71CE-4C7F-A4E2-BAA51D5243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BA21464-646E-4A90-9D2B-3F4EE108A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982E4-0B6F-4159-A6E3-E73A2185D6A2}" type="datetimeFigureOut">
              <a:rPr lang="de-DE" smtClean="0"/>
              <a:t>15.06.2020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B717E91-A300-4A89-8853-A4C8D61D5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08B8161-CB44-44F2-AF85-48CE47217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68488-6E20-456A-89CD-398F33B4F92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7941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E9C0DA-F02C-4CCD-88CA-C7CA72B10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BF0B35E-CA4B-4949-9197-C67EC10441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DCFE965-A80E-4B37-B5B7-AF450334F8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D227743-789D-4993-8C92-39E67F847F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982E4-0B6F-4159-A6E3-E73A2185D6A2}" type="datetimeFigureOut">
              <a:rPr lang="de-DE" smtClean="0"/>
              <a:t>15.06.2020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C7AA6E5-F579-49C3-BD89-2F10C64DB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8D0DAFC-4868-4039-B5B9-C423AC9F4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68488-6E20-456A-89CD-398F33B4F92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71788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FBD484-C18B-4C20-9CDA-431B680C8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8124C69-A73E-4298-97D4-C325106062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EEF8F76-0B3D-4DEA-B5FB-BD0035722C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2DA91BB-A4B8-4A95-A619-588B0C12EC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9131265C-05D2-4E91-BAEB-EE2E8D12A7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AE55E53E-6789-48F6-8A23-14577D454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982E4-0B6F-4159-A6E3-E73A2185D6A2}" type="datetimeFigureOut">
              <a:rPr lang="de-DE" smtClean="0"/>
              <a:t>15.06.2020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8A90FE32-7F9A-4B6B-BBDA-DD1C5A42A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A1454181-0D7B-4C2D-868C-1C92FBA9B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68488-6E20-456A-89CD-398F33B4F92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7484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46618B-7232-42A3-A99C-1745ED72EC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972B4A1-B95A-4F14-A956-922670B6E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982E4-0B6F-4159-A6E3-E73A2185D6A2}" type="datetimeFigureOut">
              <a:rPr lang="de-DE" smtClean="0"/>
              <a:t>15.06.2020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94AADF0-EB36-44CF-903C-6DE7FF744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9DEA0D9-42E2-4F8C-8652-3A34CF73E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68488-6E20-456A-89CD-398F33B4F92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423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8550954-4629-47B8-9B86-A503A4795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982E4-0B6F-4159-A6E3-E73A2185D6A2}" type="datetimeFigureOut">
              <a:rPr lang="de-DE" smtClean="0"/>
              <a:t>15.06.2020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2CA690B-4908-4F2E-8533-E2012CF92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3B1BAB9-6617-439D-AEA8-207A9F4C1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68488-6E20-456A-89CD-398F33B4F92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9855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788766-1CD2-46BF-81D1-E84E913C6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1DC74E8-3613-4B58-B981-C2A1B0415B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DBA7A56-2908-4BE1-A3BF-4350FA01D0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88913BE-67CC-47C7-99CA-02416FF00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982E4-0B6F-4159-A6E3-E73A2185D6A2}" type="datetimeFigureOut">
              <a:rPr lang="de-DE" smtClean="0"/>
              <a:t>15.06.2020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C3C88BE-503D-4556-95C6-CE3A87C37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113C41E-AF16-4CBD-8587-803F10E9F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68488-6E20-456A-89CD-398F33B4F92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9012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57A183-8720-4D30-96A9-AD12287C3A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B164353-95C1-48E2-859A-106B05DC83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CC8F159-F7AE-4F58-B470-AD2370266A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3727C16-684F-4422-BC5C-454E0DE8E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982E4-0B6F-4159-A6E3-E73A2185D6A2}" type="datetimeFigureOut">
              <a:rPr lang="de-DE" smtClean="0"/>
              <a:t>15.06.2020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2EE2117-698E-4030-88AC-73C355AF3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6ACC9EF-B80A-4D77-B5A0-627346E37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68488-6E20-456A-89CD-398F33B4F92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3367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7FCFDEB3-525C-4AB3-92FC-E3959869A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248CD40-F781-4583-A286-0CD7A227B4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480DFE9-8287-4128-B55C-6E94D25022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4982E4-0B6F-4159-A6E3-E73A2185D6A2}" type="datetimeFigureOut">
              <a:rPr lang="de-DE" smtClean="0"/>
              <a:t>15.06.2020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4C49937-18E5-4FBE-AA03-03871628C7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8E57128-8FF4-4D1A-B4AB-B4F9E1B7E9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468488-6E20-456A-89CD-398F33B4F92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9619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deref-gmx.net/mail/client/tzefux3CUAQ/dereferrer/?redirectUrl=https%3A%2F%2Fread.bookcreator.com%2FsN8HUaKfWpZmGc0uagB7mHXh9B82%2FEaNmBMfkQx-IOQQd3RAIsA" TargetMode="External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pfs.seminar-karlsruhe.de/,Lde/Startseite/Ausbildung/Sport" TargetMode="External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svg"/><Relationship Id="rId7" Type="http://schemas.openxmlformats.org/officeDocument/2006/relationships/image" Target="../media/image29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4852" y="5091762"/>
            <a:ext cx="5875644" cy="1264588"/>
          </a:xfrm>
        </p:spPr>
        <p:txBody>
          <a:bodyPr anchor="ctr">
            <a:normAutofit/>
          </a:bodyPr>
          <a:lstStyle/>
          <a:p>
            <a:pPr algn="r"/>
            <a:r>
              <a:rPr lang="de-DE" sz="4200"/>
              <a:t>Fach Sport</a:t>
            </a:r>
            <a:br>
              <a:rPr lang="de-DE" sz="4200"/>
            </a:br>
            <a:endParaRPr lang="de-DE" sz="420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374330" y="5091763"/>
            <a:ext cx="2230655" cy="1264587"/>
          </a:xfrm>
        </p:spPr>
        <p:txBody>
          <a:bodyPr anchor="ctr">
            <a:normAutofit/>
          </a:bodyPr>
          <a:lstStyle/>
          <a:p>
            <a:pPr algn="l"/>
            <a:r>
              <a:rPr lang="de-DE" sz="1300"/>
              <a:t>Seminar für Ausbildung und Fortbildung der Lehrkräfte Karlsruhe</a:t>
            </a:r>
            <a:br>
              <a:rPr lang="de-DE" sz="1300"/>
            </a:br>
            <a:r>
              <a:rPr lang="de-DE" sz="1300"/>
              <a:t>(Pädagogisches Fachseminar und Fachseminar für Sonderpädagogik)</a:t>
            </a:r>
          </a:p>
        </p:txBody>
      </p:sp>
      <p:pic>
        <p:nvPicPr>
          <p:cNvPr id="5" name="Grafik 4" descr="Ein Bild, das draußen, Himmel, Boden, Wasser enthält.&#10;&#10;Automatisch generierte Beschreibung">
            <a:extLst>
              <a:ext uri="{FF2B5EF4-FFF2-40B4-BE49-F238E27FC236}">
                <a16:creationId xmlns:a16="http://schemas.microsoft.com/office/drawing/2014/main" id="{36D00744-5C87-4AB9-AE14-F8960E80641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48" b="8481"/>
          <a:stretch/>
        </p:blipFill>
        <p:spPr>
          <a:xfrm>
            <a:off x="-2987" y="10"/>
            <a:ext cx="9143999" cy="457199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126E481-B945-4179-BD79-05E96E9B2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75442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3072" y="470925"/>
            <a:ext cx="3285756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7271" y="1012004"/>
            <a:ext cx="2562119" cy="4795408"/>
          </a:xfrm>
        </p:spPr>
        <p:txBody>
          <a:bodyPr>
            <a:normAutofit/>
          </a:bodyPr>
          <a:lstStyle/>
          <a:p>
            <a:r>
              <a:rPr lang="de-DE" sz="2800">
                <a:solidFill>
                  <a:srgbClr val="FFFFFF"/>
                </a:solidFill>
              </a:rPr>
              <a:t>Ausbildungs-struktur</a:t>
            </a:r>
            <a:br>
              <a:rPr lang="de-DE" sz="2800">
                <a:solidFill>
                  <a:srgbClr val="FFFFFF"/>
                </a:solidFill>
              </a:rPr>
            </a:br>
            <a:r>
              <a:rPr lang="de-DE" sz="2800">
                <a:solidFill>
                  <a:srgbClr val="FFFFFF"/>
                </a:solidFill>
              </a:rPr>
              <a:t>(3er-Prinzip)</a:t>
            </a:r>
          </a:p>
        </p:txBody>
      </p:sp>
      <p:graphicFrame>
        <p:nvGraphicFramePr>
          <p:cNvPr id="5" name="Inhaltsplatzhalter 2">
            <a:extLst>
              <a:ext uri="{FF2B5EF4-FFF2-40B4-BE49-F238E27FC236}">
                <a16:creationId xmlns:a16="http://schemas.microsoft.com/office/drawing/2014/main" id="{0BCBBD00-17DD-4429-AC90-BFDE650FA44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7513286"/>
              </p:ext>
            </p:extLst>
          </p:nvPr>
        </p:nvGraphicFramePr>
        <p:xfrm>
          <a:off x="3895725" y="470924"/>
          <a:ext cx="4885203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64979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718880E-1DF6-42C2-B09C-9983A17D98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98D06BB-FD7A-4FF4-9073-CF08CC40EE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4CE31BC-A2BE-4146-9D0E-06AC6F32F6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1E54D40-ABB4-4E1C-90FA-74A356609C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3C11C00-35EA-4C3A-B16D-07174DC54E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3AB11E2-7BE2-45EF-8B0D-C1C76EE7F7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FC83BEB-65CA-43C5-9D27-90C75AF4FB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14F4748-F0C4-442F-BDF7-0FB77DBF80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E7E52B0-9F7B-451A-AB1C-C6D3EEE54D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DB0EF96-8190-4C6C-A114-6DB1F85568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6543" y="450221"/>
            <a:ext cx="3301783" cy="3918123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81025" y="762000"/>
            <a:ext cx="2819400" cy="3340100"/>
          </a:xfrm>
        </p:spPr>
        <p:txBody>
          <a:bodyPr>
            <a:normAutofit/>
          </a:bodyPr>
          <a:lstStyle/>
          <a:p>
            <a:r>
              <a:rPr lang="de-DE" sz="2300">
                <a:solidFill>
                  <a:srgbClr val="FFFFFF"/>
                </a:solidFill>
              </a:rPr>
              <a:t>Eigenverantwortliches Arbeiten</a:t>
            </a:r>
            <a:br>
              <a:rPr lang="de-DE" sz="2300">
                <a:solidFill>
                  <a:srgbClr val="FFFFFF"/>
                </a:solidFill>
              </a:rPr>
            </a:br>
            <a:r>
              <a:rPr lang="de-DE" sz="2300">
                <a:solidFill>
                  <a:srgbClr val="FFFFFF"/>
                </a:solidFill>
              </a:rPr>
              <a:t>eigenverantwortliche Ausbildung  (EA)</a:t>
            </a:r>
            <a:br>
              <a:rPr lang="de-DE" sz="2300">
                <a:solidFill>
                  <a:srgbClr val="FFFFFF"/>
                </a:solidFill>
              </a:rPr>
            </a:br>
            <a:endParaRPr lang="de-DE" sz="2300">
              <a:solidFill>
                <a:srgbClr val="FFFFFF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186B68C-84BC-4A6E-99D1-EE87483C1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86711" y="450221"/>
            <a:ext cx="1586592" cy="1898903"/>
          </a:xfrm>
          <a:prstGeom prst="rect">
            <a:avLst/>
          </a:prstGeom>
          <a:solidFill>
            <a:srgbClr val="47C63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F72B12E2-641E-4545-9602-A08A0DCD55B5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75000"/>
          </a:blip>
          <a:stretch>
            <a:fillRect/>
          </a:stretch>
        </p:blipFill>
        <p:spPr>
          <a:xfrm>
            <a:off x="3857625" y="2715061"/>
            <a:ext cx="1428753" cy="142875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4190" y="4521269"/>
            <a:ext cx="5023144" cy="1877811"/>
          </a:xfrm>
          <a:prstGeom prst="rect">
            <a:avLst/>
          </a:prstGeom>
          <a:solidFill>
            <a:srgbClr val="46654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3563" y="450221"/>
            <a:ext cx="3316246" cy="5948858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743577" y="795548"/>
            <a:ext cx="2819398" cy="5275603"/>
          </a:xfrm>
        </p:spPr>
        <p:txBody>
          <a:bodyPr anchor="ctr">
            <a:normAutofit fontScale="92500" lnSpcReduction="10000"/>
          </a:bodyPr>
          <a:lstStyle/>
          <a:p>
            <a:r>
              <a:rPr lang="de-DE" sz="2400" dirty="0"/>
              <a:t>60- 70% Face-</a:t>
            </a:r>
            <a:r>
              <a:rPr lang="de-DE" sz="2400" dirty="0" err="1"/>
              <a:t>to</a:t>
            </a:r>
            <a:r>
              <a:rPr lang="de-DE" sz="2400" dirty="0"/>
              <a:t>-face-Ausbildung</a:t>
            </a:r>
          </a:p>
          <a:p>
            <a:pPr lvl="1"/>
            <a:r>
              <a:rPr lang="de-DE" sz="2400" dirty="0"/>
              <a:t>beinhaltet vorwiegend Vermittlungsmodelle, oft exemplarisch</a:t>
            </a:r>
          </a:p>
          <a:p>
            <a:r>
              <a:rPr lang="de-DE" sz="2400" dirty="0"/>
              <a:t>30-40% Eigenverantwortlich (inkl. seminarfreier Zeit)</a:t>
            </a:r>
          </a:p>
          <a:p>
            <a:pPr lvl="1"/>
            <a:r>
              <a:rPr lang="de-DE" sz="2400" dirty="0"/>
              <a:t>beinhaltet vorwiegend Vertiefung, Übung, Differenzierung, auch für die Modulprüfungen.</a:t>
            </a:r>
          </a:p>
        </p:txBody>
      </p:sp>
    </p:spTree>
    <p:extLst>
      <p:ext uri="{BB962C8B-B14F-4D97-AF65-F5344CB8AC3E}">
        <p14:creationId xmlns:p14="http://schemas.microsoft.com/office/powerpoint/2010/main" val="854670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EBF87945-A001-489F-9D9B-7D9435F0B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9194" y="347471"/>
            <a:ext cx="8325612" cy="18013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43AADB3-7932-4BCC-BA7A-232FD19E8F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85216"/>
            <a:ext cx="7886700" cy="1325563"/>
          </a:xfrm>
        </p:spPr>
        <p:txBody>
          <a:bodyPr>
            <a:normAutofit/>
          </a:bodyPr>
          <a:lstStyle/>
          <a:p>
            <a:r>
              <a:rPr lang="de-DE">
                <a:solidFill>
                  <a:schemeClr val="bg1"/>
                </a:solidFill>
              </a:rPr>
              <a:t>Modulprüfungen im Fach Sport</a:t>
            </a:r>
          </a:p>
        </p:txBody>
      </p:sp>
      <p:pic>
        <p:nvPicPr>
          <p:cNvPr id="11" name="Inhaltsplatzhalter 10">
            <a:extLst>
              <a:ext uri="{FF2B5EF4-FFF2-40B4-BE49-F238E27FC236}">
                <a16:creationId xmlns:a16="http://schemas.microsoft.com/office/drawing/2014/main" id="{695D0065-AA24-4822-85B2-2197C65754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5936" y="2504419"/>
            <a:ext cx="7534848" cy="4353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0015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EBF87945-A001-489F-9D9B-7D9435F0B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9194" y="347471"/>
            <a:ext cx="8325612" cy="18013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43AADB3-7932-4BCC-BA7A-232FD19E8F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85216"/>
            <a:ext cx="7886700" cy="1325563"/>
          </a:xfrm>
        </p:spPr>
        <p:txBody>
          <a:bodyPr>
            <a:normAutofit/>
          </a:bodyPr>
          <a:lstStyle/>
          <a:p>
            <a:r>
              <a:rPr lang="de-DE">
                <a:solidFill>
                  <a:schemeClr val="bg1"/>
                </a:solidFill>
              </a:rPr>
              <a:t>Modulprüfungen im Fach Sport</a:t>
            </a:r>
          </a:p>
        </p:txBody>
      </p:sp>
      <p:pic>
        <p:nvPicPr>
          <p:cNvPr id="11" name="Inhaltsplatzhalter 10">
            <a:extLst>
              <a:ext uri="{FF2B5EF4-FFF2-40B4-BE49-F238E27FC236}">
                <a16:creationId xmlns:a16="http://schemas.microsoft.com/office/drawing/2014/main" id="{695D0065-AA24-4822-85B2-2197C65754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35348" y="2386584"/>
            <a:ext cx="7099458" cy="4089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540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EBF87945-A001-489F-9D9B-7D9435F0B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9194" y="347471"/>
            <a:ext cx="8325612" cy="18013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43AADB3-7932-4BCC-BA7A-232FD19E8F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85216"/>
            <a:ext cx="7886700" cy="1325563"/>
          </a:xfrm>
        </p:spPr>
        <p:txBody>
          <a:bodyPr>
            <a:norm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Prüfungen/Bewertungen im Fach Sport im 3. Ausbildungsjahr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18B6AC84-7BA9-4E27-AA2A-384AFDFA95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2260427"/>
            <a:ext cx="7886700" cy="4284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9398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5F41304-6272-42D4-9F30-4BDD2BBE84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3999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F81521C-C767-4C0F-958D-E59C62E4F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95390"/>
            <a:ext cx="3943350" cy="1709928"/>
          </a:xfrm>
        </p:spPr>
        <p:txBody>
          <a:bodyPr>
            <a:normAutofit/>
          </a:bodyPr>
          <a:lstStyle/>
          <a:p>
            <a:r>
              <a:rPr lang="de-DE"/>
              <a:t>Kooperationswochen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671A3BE-9D8B-43C6-9911-1DBFEA61EF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8195" r="-3" b="7292"/>
          <a:stretch/>
        </p:blipFill>
        <p:spPr>
          <a:xfrm>
            <a:off x="4444679" y="10"/>
            <a:ext cx="4699320" cy="1709918"/>
          </a:xfrm>
          <a:custGeom>
            <a:avLst/>
            <a:gdLst>
              <a:gd name="connsiteX0" fmla="*/ 0 w 6265760"/>
              <a:gd name="connsiteY0" fmla="*/ 0 h 1709928"/>
              <a:gd name="connsiteX1" fmla="*/ 6265760 w 6265760"/>
              <a:gd name="connsiteY1" fmla="*/ 0 h 1709928"/>
              <a:gd name="connsiteX2" fmla="*/ 6265760 w 6265760"/>
              <a:gd name="connsiteY2" fmla="*/ 1709928 h 1709928"/>
              <a:gd name="connsiteX3" fmla="*/ 795246 w 6265760"/>
              <a:gd name="connsiteY3" fmla="*/ 1709928 h 1709928"/>
              <a:gd name="connsiteX4" fmla="*/ 790682 w 6265760"/>
              <a:gd name="connsiteY4" fmla="*/ 1700078 h 1709928"/>
              <a:gd name="connsiteX5" fmla="*/ 787724 w 6265760"/>
              <a:gd name="connsiteY5" fmla="*/ 1700078 h 1709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65760" h="1709928">
                <a:moveTo>
                  <a:pt x="0" y="0"/>
                </a:moveTo>
                <a:lnTo>
                  <a:pt x="6265760" y="0"/>
                </a:lnTo>
                <a:lnTo>
                  <a:pt x="6265760" y="1709928"/>
                </a:lnTo>
                <a:lnTo>
                  <a:pt x="795246" y="1709928"/>
                </a:lnTo>
                <a:lnTo>
                  <a:pt x="790682" y="1700078"/>
                </a:lnTo>
                <a:lnTo>
                  <a:pt x="787724" y="1700078"/>
                </a:lnTo>
                <a:close/>
              </a:path>
            </a:pathLst>
          </a:custGeom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41A8A24-BCA9-492A-99B2-FC24D9FD31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541494"/>
            <a:ext cx="4280673" cy="3635468"/>
          </a:xfrm>
        </p:spPr>
        <p:txBody>
          <a:bodyPr>
            <a:normAutofit/>
          </a:bodyPr>
          <a:lstStyle/>
          <a:p>
            <a:r>
              <a:rPr lang="de-DE" sz="2000"/>
              <a:t>Kooperation mit Sonderpädagogik</a:t>
            </a:r>
          </a:p>
          <a:p>
            <a:r>
              <a:rPr lang="de-DE" sz="2000"/>
              <a:t>Im Januar eine Woche Vorbereitung für die Kooperationswoche im Juli.</a:t>
            </a:r>
          </a:p>
          <a:p>
            <a:r>
              <a:rPr lang="de-DE" sz="2000"/>
              <a:t>Im Juli eine Woche nach dem Konzept „On Tour“ zu Fuß, per Rad auf dem Wasser, im Kanu.</a:t>
            </a:r>
          </a:p>
          <a:p>
            <a:endParaRPr lang="de-DE" sz="170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C176B7E-C682-4DA9-A2BA-11581A7818F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989" r="-2" b="35442"/>
          <a:stretch/>
        </p:blipFill>
        <p:spPr>
          <a:xfrm>
            <a:off x="5041115" y="1709929"/>
            <a:ext cx="4102885" cy="1709928"/>
          </a:xfrm>
          <a:custGeom>
            <a:avLst/>
            <a:gdLst>
              <a:gd name="connsiteX0" fmla="*/ 0 w 5470513"/>
              <a:gd name="connsiteY0" fmla="*/ 0 h 1709928"/>
              <a:gd name="connsiteX1" fmla="*/ 5470513 w 5470513"/>
              <a:gd name="connsiteY1" fmla="*/ 0 h 1709928"/>
              <a:gd name="connsiteX2" fmla="*/ 5470513 w 5470513"/>
              <a:gd name="connsiteY2" fmla="*/ 1709928 h 1709928"/>
              <a:gd name="connsiteX3" fmla="*/ 792289 w 5470513"/>
              <a:gd name="connsiteY3" fmla="*/ 1709928 h 1709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70513" h="1709928">
                <a:moveTo>
                  <a:pt x="0" y="0"/>
                </a:moveTo>
                <a:lnTo>
                  <a:pt x="5470513" y="0"/>
                </a:lnTo>
                <a:lnTo>
                  <a:pt x="5470513" y="1709928"/>
                </a:lnTo>
                <a:lnTo>
                  <a:pt x="792289" y="1709928"/>
                </a:lnTo>
                <a:close/>
              </a:path>
            </a:pathLst>
          </a:cu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B41CCDB3-92C6-461C-A74A-2E4157CD1CF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3054" r="3" b="3"/>
          <a:stretch/>
        </p:blipFill>
        <p:spPr>
          <a:xfrm>
            <a:off x="5632098" y="3410554"/>
            <a:ext cx="3511902" cy="1709928"/>
          </a:xfrm>
          <a:custGeom>
            <a:avLst/>
            <a:gdLst>
              <a:gd name="connsiteX0" fmla="*/ 0 w 4682536"/>
              <a:gd name="connsiteY0" fmla="*/ 0 h 1709928"/>
              <a:gd name="connsiteX1" fmla="*/ 4682536 w 4682536"/>
              <a:gd name="connsiteY1" fmla="*/ 0 h 1709928"/>
              <a:gd name="connsiteX2" fmla="*/ 4682536 w 4682536"/>
              <a:gd name="connsiteY2" fmla="*/ 1709928 h 1709928"/>
              <a:gd name="connsiteX3" fmla="*/ 792291 w 4682536"/>
              <a:gd name="connsiteY3" fmla="*/ 1709928 h 1709928"/>
              <a:gd name="connsiteX4" fmla="*/ 404649 w 4682536"/>
              <a:gd name="connsiteY4" fmla="*/ 873316 h 1709928"/>
              <a:gd name="connsiteX5" fmla="*/ 404648 w 4682536"/>
              <a:gd name="connsiteY5" fmla="*/ 873316 h 1709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82536" h="1709928">
                <a:moveTo>
                  <a:pt x="0" y="0"/>
                </a:moveTo>
                <a:lnTo>
                  <a:pt x="4682536" y="0"/>
                </a:lnTo>
                <a:lnTo>
                  <a:pt x="4682536" y="1709928"/>
                </a:lnTo>
                <a:lnTo>
                  <a:pt x="792291" y="1709928"/>
                </a:lnTo>
                <a:lnTo>
                  <a:pt x="404649" y="873316"/>
                </a:lnTo>
                <a:lnTo>
                  <a:pt x="404648" y="873316"/>
                </a:lnTo>
                <a:close/>
              </a:path>
            </a:pathLst>
          </a:cu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83D536F9-CD54-4E56-96A3-DBA335268C7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" b="36179"/>
          <a:stretch/>
        </p:blipFill>
        <p:spPr>
          <a:xfrm>
            <a:off x="5514026" y="5120483"/>
            <a:ext cx="3629973" cy="1737518"/>
          </a:xfrm>
          <a:custGeom>
            <a:avLst/>
            <a:gdLst>
              <a:gd name="connsiteX0" fmla="*/ 949721 w 4839964"/>
              <a:gd name="connsiteY0" fmla="*/ 0 h 1737518"/>
              <a:gd name="connsiteX1" fmla="*/ 4839964 w 4839964"/>
              <a:gd name="connsiteY1" fmla="*/ 0 h 1737518"/>
              <a:gd name="connsiteX2" fmla="*/ 4839964 w 4839964"/>
              <a:gd name="connsiteY2" fmla="*/ 1737518 h 1737518"/>
              <a:gd name="connsiteX3" fmla="*/ 0 w 4839964"/>
              <a:gd name="connsiteY3" fmla="*/ 1737518 h 1737518"/>
              <a:gd name="connsiteX4" fmla="*/ 0 w 4839964"/>
              <a:gd name="connsiteY4" fmla="*/ 1737517 h 1737518"/>
              <a:gd name="connsiteX5" fmla="*/ 1750164 w 4839964"/>
              <a:gd name="connsiteY5" fmla="*/ 1737517 h 1737518"/>
              <a:gd name="connsiteX6" fmla="*/ 1750164 w 4839964"/>
              <a:gd name="connsiteY6" fmla="*/ 1737516 h 1737518"/>
              <a:gd name="connsiteX7" fmla="*/ 1754794 w 4839964"/>
              <a:gd name="connsiteY7" fmla="*/ 1737516 h 1737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39964" h="1737518">
                <a:moveTo>
                  <a:pt x="949721" y="0"/>
                </a:moveTo>
                <a:lnTo>
                  <a:pt x="4839964" y="0"/>
                </a:lnTo>
                <a:lnTo>
                  <a:pt x="4839964" y="1737518"/>
                </a:lnTo>
                <a:lnTo>
                  <a:pt x="0" y="1737518"/>
                </a:lnTo>
                <a:lnTo>
                  <a:pt x="0" y="1737517"/>
                </a:lnTo>
                <a:lnTo>
                  <a:pt x="1750164" y="1737517"/>
                </a:lnTo>
                <a:lnTo>
                  <a:pt x="1750164" y="1737516"/>
                </a:lnTo>
                <a:lnTo>
                  <a:pt x="1754794" y="1737516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0261488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5F41304-6272-42D4-9F30-4BDD2BBE84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3999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F81521C-C767-4C0F-958D-E59C62E4F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95390"/>
            <a:ext cx="3943350" cy="1709928"/>
          </a:xfrm>
        </p:spPr>
        <p:txBody>
          <a:bodyPr>
            <a:normAutofit/>
          </a:bodyPr>
          <a:lstStyle/>
          <a:p>
            <a:r>
              <a:rPr lang="de-DE" dirty="0"/>
              <a:t>Anforderungen für die Eignungsprüfung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671A3BE-9D8B-43C6-9911-1DBFEA61EF0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73662" y="10"/>
            <a:ext cx="4070338" cy="1709918"/>
          </a:xfrm>
          <a:custGeom>
            <a:avLst/>
            <a:gdLst>
              <a:gd name="connsiteX0" fmla="*/ 0 w 6265760"/>
              <a:gd name="connsiteY0" fmla="*/ 0 h 1709928"/>
              <a:gd name="connsiteX1" fmla="*/ 6265760 w 6265760"/>
              <a:gd name="connsiteY1" fmla="*/ 0 h 1709928"/>
              <a:gd name="connsiteX2" fmla="*/ 6265760 w 6265760"/>
              <a:gd name="connsiteY2" fmla="*/ 1709928 h 1709928"/>
              <a:gd name="connsiteX3" fmla="*/ 795246 w 6265760"/>
              <a:gd name="connsiteY3" fmla="*/ 1709928 h 1709928"/>
              <a:gd name="connsiteX4" fmla="*/ 790682 w 6265760"/>
              <a:gd name="connsiteY4" fmla="*/ 1700078 h 1709928"/>
              <a:gd name="connsiteX5" fmla="*/ 787724 w 6265760"/>
              <a:gd name="connsiteY5" fmla="*/ 1700078 h 1709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65760" h="1709928">
                <a:moveTo>
                  <a:pt x="0" y="0"/>
                </a:moveTo>
                <a:lnTo>
                  <a:pt x="6265760" y="0"/>
                </a:lnTo>
                <a:lnTo>
                  <a:pt x="6265760" y="1709928"/>
                </a:lnTo>
                <a:lnTo>
                  <a:pt x="795246" y="1709928"/>
                </a:lnTo>
                <a:lnTo>
                  <a:pt x="790682" y="1700078"/>
                </a:lnTo>
                <a:lnTo>
                  <a:pt x="787724" y="1700078"/>
                </a:lnTo>
                <a:close/>
              </a:path>
            </a:pathLst>
          </a:custGeom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41A8A24-BCA9-492A-99B2-FC24D9FD31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541494"/>
            <a:ext cx="4280673" cy="36354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000" dirty="0">
                <a:cs typeface="Calibri"/>
              </a:rPr>
              <a:t>Wenn Sie auf den untenstehenden Link klicken, können Sie sich zu jeder geforderten Disziplin Beispielvideos anschauen:</a:t>
            </a:r>
          </a:p>
          <a:p>
            <a:pPr marL="0" indent="0">
              <a:buNone/>
            </a:pPr>
            <a:endParaRPr lang="de-DE" sz="2000" dirty="0">
              <a:cs typeface="Calibri"/>
            </a:endParaRPr>
          </a:p>
          <a:p>
            <a:pPr marL="0" indent="0">
              <a:buNone/>
            </a:pPr>
            <a:r>
              <a:rPr lang="de-DE" sz="2000" dirty="0">
                <a:ea typeface="+mn-lt"/>
                <a:cs typeface="+mn-lt"/>
                <a:hlinkClick r:id="rId3"/>
              </a:rPr>
              <a:t>https://read.bookcreator.com/sN8HUaKfWpZmGc0uagB7mHXh9B82/EaNmBMfkQx-IOQQd3RAIsA</a:t>
            </a:r>
            <a:endParaRPr lang="de-DE" sz="2000" dirty="0">
              <a:cs typeface="Calibri" panose="020F0502020204030204"/>
            </a:endParaRPr>
          </a:p>
          <a:p>
            <a:pPr marL="0" indent="0">
              <a:buNone/>
            </a:pPr>
            <a:endParaRPr lang="de-DE" sz="200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C176B7E-C682-4DA9-A2BA-11581A7818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13387" y="1709929"/>
            <a:ext cx="3530611" cy="1709928"/>
          </a:xfrm>
          <a:custGeom>
            <a:avLst/>
            <a:gdLst>
              <a:gd name="connsiteX0" fmla="*/ 0 w 5470513"/>
              <a:gd name="connsiteY0" fmla="*/ 0 h 1709928"/>
              <a:gd name="connsiteX1" fmla="*/ 5470513 w 5470513"/>
              <a:gd name="connsiteY1" fmla="*/ 0 h 1709928"/>
              <a:gd name="connsiteX2" fmla="*/ 5470513 w 5470513"/>
              <a:gd name="connsiteY2" fmla="*/ 1709928 h 1709928"/>
              <a:gd name="connsiteX3" fmla="*/ 792289 w 5470513"/>
              <a:gd name="connsiteY3" fmla="*/ 1709928 h 1709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70513" h="1709928">
                <a:moveTo>
                  <a:pt x="0" y="0"/>
                </a:moveTo>
                <a:lnTo>
                  <a:pt x="5470513" y="0"/>
                </a:lnTo>
                <a:lnTo>
                  <a:pt x="5470513" y="1709928"/>
                </a:lnTo>
                <a:lnTo>
                  <a:pt x="792289" y="1709928"/>
                </a:lnTo>
                <a:close/>
              </a:path>
            </a:pathLst>
          </a:cu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B41CCDB3-92C6-461C-A74A-2E4157CD1CF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" r="-1"/>
          <a:stretch/>
        </p:blipFill>
        <p:spPr>
          <a:xfrm>
            <a:off x="6117995" y="3401411"/>
            <a:ext cx="3026003" cy="1709928"/>
          </a:xfrm>
          <a:custGeom>
            <a:avLst/>
            <a:gdLst>
              <a:gd name="connsiteX0" fmla="*/ 0 w 4682536"/>
              <a:gd name="connsiteY0" fmla="*/ 0 h 1709928"/>
              <a:gd name="connsiteX1" fmla="*/ 4682536 w 4682536"/>
              <a:gd name="connsiteY1" fmla="*/ 0 h 1709928"/>
              <a:gd name="connsiteX2" fmla="*/ 4682536 w 4682536"/>
              <a:gd name="connsiteY2" fmla="*/ 1709928 h 1709928"/>
              <a:gd name="connsiteX3" fmla="*/ 792291 w 4682536"/>
              <a:gd name="connsiteY3" fmla="*/ 1709928 h 1709928"/>
              <a:gd name="connsiteX4" fmla="*/ 404649 w 4682536"/>
              <a:gd name="connsiteY4" fmla="*/ 873316 h 1709928"/>
              <a:gd name="connsiteX5" fmla="*/ 404648 w 4682536"/>
              <a:gd name="connsiteY5" fmla="*/ 873316 h 1709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82536" h="1709928">
                <a:moveTo>
                  <a:pt x="0" y="0"/>
                </a:moveTo>
                <a:lnTo>
                  <a:pt x="4682536" y="0"/>
                </a:lnTo>
                <a:lnTo>
                  <a:pt x="4682536" y="1709928"/>
                </a:lnTo>
                <a:lnTo>
                  <a:pt x="792291" y="1709928"/>
                </a:lnTo>
                <a:lnTo>
                  <a:pt x="404649" y="873316"/>
                </a:lnTo>
                <a:lnTo>
                  <a:pt x="404648" y="873316"/>
                </a:lnTo>
                <a:close/>
              </a:path>
            </a:pathLst>
          </a:cu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83D536F9-CD54-4E56-96A3-DBA335268C7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204" t="-526" r="1" b="526"/>
          <a:stretch/>
        </p:blipFill>
        <p:spPr>
          <a:xfrm>
            <a:off x="6004874" y="5111338"/>
            <a:ext cx="3139125" cy="1737518"/>
          </a:xfrm>
          <a:custGeom>
            <a:avLst/>
            <a:gdLst>
              <a:gd name="connsiteX0" fmla="*/ 949721 w 4839964"/>
              <a:gd name="connsiteY0" fmla="*/ 0 h 1737518"/>
              <a:gd name="connsiteX1" fmla="*/ 4839964 w 4839964"/>
              <a:gd name="connsiteY1" fmla="*/ 0 h 1737518"/>
              <a:gd name="connsiteX2" fmla="*/ 4839964 w 4839964"/>
              <a:gd name="connsiteY2" fmla="*/ 1737518 h 1737518"/>
              <a:gd name="connsiteX3" fmla="*/ 0 w 4839964"/>
              <a:gd name="connsiteY3" fmla="*/ 1737518 h 1737518"/>
              <a:gd name="connsiteX4" fmla="*/ 0 w 4839964"/>
              <a:gd name="connsiteY4" fmla="*/ 1737517 h 1737518"/>
              <a:gd name="connsiteX5" fmla="*/ 1750164 w 4839964"/>
              <a:gd name="connsiteY5" fmla="*/ 1737517 h 1737518"/>
              <a:gd name="connsiteX6" fmla="*/ 1750164 w 4839964"/>
              <a:gd name="connsiteY6" fmla="*/ 1737516 h 1737518"/>
              <a:gd name="connsiteX7" fmla="*/ 1754794 w 4839964"/>
              <a:gd name="connsiteY7" fmla="*/ 1737516 h 1737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39964" h="1737518">
                <a:moveTo>
                  <a:pt x="949721" y="0"/>
                </a:moveTo>
                <a:lnTo>
                  <a:pt x="4839964" y="0"/>
                </a:lnTo>
                <a:lnTo>
                  <a:pt x="4839964" y="1737518"/>
                </a:lnTo>
                <a:lnTo>
                  <a:pt x="0" y="1737518"/>
                </a:lnTo>
                <a:lnTo>
                  <a:pt x="0" y="1737517"/>
                </a:lnTo>
                <a:lnTo>
                  <a:pt x="1750164" y="1737517"/>
                </a:lnTo>
                <a:lnTo>
                  <a:pt x="1750164" y="1737516"/>
                </a:lnTo>
                <a:lnTo>
                  <a:pt x="1754794" y="1737516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8689812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659" y="4572000"/>
            <a:ext cx="5293730" cy="1964266"/>
          </a:xfrm>
          <a:prstGeom prst="rect">
            <a:avLst/>
          </a:prstGeom>
          <a:solidFill>
            <a:srgbClr val="6644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3192" y="4767072"/>
            <a:ext cx="4945641" cy="1625210"/>
          </a:xfrm>
        </p:spPr>
        <p:txBody>
          <a:bodyPr>
            <a:normAutofit/>
          </a:bodyPr>
          <a:lstStyle/>
          <a:p>
            <a:pPr algn="r"/>
            <a:r>
              <a:rPr lang="de-DE">
                <a:solidFill>
                  <a:srgbClr val="FFFFFF"/>
                </a:solidFill>
              </a:rPr>
              <a:t>Weitere Infos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3A9B5A4-C3D5-4145-B2C6-7DE5BBA7BE7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10" r="-2" b="6499"/>
          <a:stretch/>
        </p:blipFill>
        <p:spPr>
          <a:xfrm>
            <a:off x="245660" y="321733"/>
            <a:ext cx="5293729" cy="410739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0991" y="321732"/>
            <a:ext cx="3251710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021989" y="917725"/>
            <a:ext cx="2568554" cy="4852362"/>
          </a:xfrm>
        </p:spPr>
        <p:txBody>
          <a:bodyPr anchor="ctr">
            <a:normAutofit/>
          </a:bodyPr>
          <a:lstStyle/>
          <a:p>
            <a:r>
              <a:rPr lang="de-DE" sz="180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http://pfs.seminar-karlsruhe.de/,Lde/Startseite/Ausbildung/Sport</a:t>
            </a:r>
            <a:endParaRPr lang="de-DE" sz="180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de-DE" sz="1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6700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>
            <a:extLst>
              <a:ext uri="{FF2B5EF4-FFF2-40B4-BE49-F238E27FC236}">
                <a16:creationId xmlns:a16="http://schemas.microsoft.com/office/drawing/2014/main" id="{5B336162-B533-4EFE-8BB3-8EBB4A5E32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85788" cy="68580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8F8FBBC-FE4A-4123-AE3F-5B0408CDB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335" y="2745736"/>
            <a:ext cx="2774103" cy="1366528"/>
          </a:xfrm>
          <a:solidFill>
            <a:srgbClr val="FFFFFF"/>
          </a:solidFill>
          <a:ln w="25400" cap="sq">
            <a:solidFill>
              <a:srgbClr val="404040"/>
            </a:solidFill>
            <a:miter lim="800000"/>
          </a:ln>
        </p:spPr>
        <p:txBody>
          <a:bodyPr>
            <a:normAutofit/>
          </a:bodyPr>
          <a:lstStyle/>
          <a:p>
            <a:pPr algn="ctr"/>
            <a:r>
              <a:rPr lang="de-DE" sz="2800">
                <a:solidFill>
                  <a:srgbClr val="262626"/>
                </a:solidFill>
              </a:rPr>
              <a:t>Agenda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925CA49-6511-4A7F-8D01-38E28FB108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6886" y="802638"/>
            <a:ext cx="4056522" cy="5252722"/>
          </a:xfrm>
        </p:spPr>
        <p:txBody>
          <a:bodyPr anchor="ctr">
            <a:normAutofit/>
          </a:bodyPr>
          <a:lstStyle/>
          <a:p>
            <a:r>
              <a:rPr lang="de-DE" sz="2800" dirty="0"/>
              <a:t>Pflichtmodule</a:t>
            </a:r>
          </a:p>
          <a:p>
            <a:r>
              <a:rPr lang="de-DE" sz="2800" dirty="0"/>
              <a:t>Sporttheorie</a:t>
            </a:r>
          </a:p>
          <a:p>
            <a:r>
              <a:rPr lang="de-DE" sz="2800" dirty="0"/>
              <a:t>Sportpraxis</a:t>
            </a:r>
          </a:p>
          <a:p>
            <a:r>
              <a:rPr lang="de-DE" sz="2800" dirty="0"/>
              <a:t>Ausbildungsstruktur (3er-Prinzip)</a:t>
            </a:r>
          </a:p>
          <a:p>
            <a:r>
              <a:rPr lang="de-DE" sz="2800" dirty="0"/>
              <a:t>Eigenverantwortliches Arbeiten (EA)</a:t>
            </a:r>
          </a:p>
          <a:p>
            <a:r>
              <a:rPr lang="de-DE" sz="2800" dirty="0"/>
              <a:t>Modulprüfungen</a:t>
            </a:r>
            <a:endParaRPr lang="de-DE" sz="2800" dirty="0">
              <a:cs typeface="Calibri"/>
            </a:endParaRPr>
          </a:p>
          <a:p>
            <a:r>
              <a:rPr lang="de-DE" sz="2800" dirty="0">
                <a:cs typeface="Calibri"/>
              </a:rPr>
              <a:t>Eignungsprüfung</a:t>
            </a:r>
            <a:endParaRPr lang="de-DE" sz="2800" dirty="0"/>
          </a:p>
          <a:p>
            <a:r>
              <a:rPr lang="de-DE" sz="2800" dirty="0"/>
              <a:t>Weitere Infos</a:t>
            </a: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590086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3072" y="470925"/>
            <a:ext cx="3285756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7271" y="1012004"/>
            <a:ext cx="2562119" cy="4795408"/>
          </a:xfrm>
        </p:spPr>
        <p:txBody>
          <a:bodyPr>
            <a:normAutofit/>
          </a:bodyPr>
          <a:lstStyle/>
          <a:p>
            <a:r>
              <a:rPr lang="de-DE">
                <a:solidFill>
                  <a:srgbClr val="FFFFFF"/>
                </a:solidFill>
              </a:rPr>
              <a:t>Pflichtmodule</a:t>
            </a:r>
          </a:p>
        </p:txBody>
      </p:sp>
      <p:graphicFrame>
        <p:nvGraphicFramePr>
          <p:cNvPr id="5" name="Inhaltsplatzhalter 2">
            <a:extLst>
              <a:ext uri="{FF2B5EF4-FFF2-40B4-BE49-F238E27FC236}">
                <a16:creationId xmlns:a16="http://schemas.microsoft.com/office/drawing/2014/main" id="{A51ED485-69C9-4E4B-B354-BFD189007B6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879539"/>
              </p:ext>
            </p:extLst>
          </p:nvPr>
        </p:nvGraphicFramePr>
        <p:xfrm>
          <a:off x="3895725" y="470924"/>
          <a:ext cx="4885203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93328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6A1C3EC-2D37-4214-95E1-B690248E21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57BCC1D-3320-4D40-B376-D478C81E96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A623A69-B2D6-4358-8C39-40A133564B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33DBF05-73D3-4614-BD21-BFB7710011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ABC4958-BE74-4306-9C4F-14771E7058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65FFE43-C63B-40D0-B5F4-0321184126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8DA2134-06FA-42E0-B3E1-30505C0947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D2760CD-C6B6-44C5-A856-F801F4A085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B369480-5325-4BBA-9858-FE7786639C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2A58B40-4476-46D5-9242-DE25782D38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49A7E21-4028-475C-B65B-033F04C143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E09DC90-DA0E-45FF-A4C4-A44DC6854F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DF61F63-9700-4F58-A265-A7CB880B0B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31D048B-38EA-47E3-83B4-510D2D1348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D524B7A-D66F-4B36-A10C-408807C4C1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CE02640-1310-4465-A48D-91B6739F44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152880E-5BD9-4913-898A-F65BDD5D09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8D5EFE4-8996-483C-B5B6-18483C175C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DBF110E-F492-4692-BB65-5CA24EBA23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276A28D-BD9E-43FF-B847-BCE57B30ED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2027212-F94A-4BED-A6C3-ECDEF443D9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6543" y="450221"/>
            <a:ext cx="3301783" cy="3918123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81025" y="762000"/>
            <a:ext cx="2819400" cy="3340100"/>
          </a:xfrm>
        </p:spPr>
        <p:txBody>
          <a:bodyPr>
            <a:normAutofit/>
          </a:bodyPr>
          <a:lstStyle/>
          <a:p>
            <a:r>
              <a:rPr lang="de-DE">
                <a:solidFill>
                  <a:srgbClr val="FFFFFF"/>
                </a:solidFill>
              </a:rPr>
              <a:t>Sporttheorie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186B68C-84BC-4A6E-99D1-EE87483C1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86711" y="450221"/>
            <a:ext cx="1586592" cy="1898903"/>
          </a:xfrm>
          <a:prstGeom prst="rect">
            <a:avLst/>
          </a:prstGeom>
          <a:solidFill>
            <a:srgbClr val="6060F4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F068DE8F-CA0A-4DF6-9365-42DE9C105F93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75000"/>
          </a:blip>
          <a:stretch>
            <a:fillRect/>
          </a:stretch>
        </p:blipFill>
        <p:spPr>
          <a:xfrm>
            <a:off x="3857625" y="2715061"/>
            <a:ext cx="1428753" cy="142875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4190" y="4521269"/>
            <a:ext cx="5023144" cy="1877811"/>
          </a:xfrm>
          <a:prstGeom prst="rect">
            <a:avLst/>
          </a:prstGeom>
          <a:solidFill>
            <a:srgbClr val="52697E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3563" y="450221"/>
            <a:ext cx="3316246" cy="5948858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743577" y="795548"/>
            <a:ext cx="2819398" cy="5275603"/>
          </a:xfrm>
        </p:spPr>
        <p:txBody>
          <a:bodyPr anchor="ctr">
            <a:normAutofit/>
          </a:bodyPr>
          <a:lstStyle/>
          <a:p>
            <a:r>
              <a:rPr lang="de-DE" sz="2400"/>
              <a:t>Einführung in die Ausbildung</a:t>
            </a:r>
          </a:p>
          <a:p>
            <a:r>
              <a:rPr lang="de-DE" sz="2400"/>
              <a:t>Instrumente zum eigenständigen Arbeiten (EA)</a:t>
            </a:r>
          </a:p>
          <a:p>
            <a:r>
              <a:rPr lang="de-DE" sz="2400"/>
              <a:t>Unfallverhütung</a:t>
            </a:r>
          </a:p>
          <a:p>
            <a:r>
              <a:rPr lang="de-DE" sz="2400"/>
              <a:t>Grundlagen in </a:t>
            </a:r>
          </a:p>
          <a:p>
            <a:pPr lvl="1"/>
            <a:r>
              <a:rPr lang="de-DE" sz="2100"/>
              <a:t>Bewegungslehre</a:t>
            </a:r>
          </a:p>
          <a:p>
            <a:pPr lvl="1"/>
            <a:r>
              <a:rPr lang="de-DE" sz="2100"/>
              <a:t>Trainingslehre </a:t>
            </a:r>
          </a:p>
          <a:p>
            <a:pPr lvl="1"/>
            <a:r>
              <a:rPr lang="de-DE" sz="2100"/>
              <a:t>Sportbiologie</a:t>
            </a:r>
          </a:p>
        </p:txBody>
      </p:sp>
    </p:spTree>
    <p:extLst>
      <p:ext uri="{BB962C8B-B14F-4D97-AF65-F5344CB8AC3E}">
        <p14:creationId xmlns:p14="http://schemas.microsoft.com/office/powerpoint/2010/main" val="1393451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6543" y="450221"/>
            <a:ext cx="3301783" cy="3918123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5902988-877A-4C00-BF55-A1261705B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025" y="762000"/>
            <a:ext cx="2819400" cy="3340100"/>
          </a:xfrm>
        </p:spPr>
        <p:txBody>
          <a:bodyPr>
            <a:normAutofit/>
          </a:bodyPr>
          <a:lstStyle/>
          <a:p>
            <a:r>
              <a:rPr lang="de-DE">
                <a:solidFill>
                  <a:srgbClr val="FFFFFF"/>
                </a:solidFill>
              </a:rPr>
              <a:t>Sportdidaktik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186B68C-84BC-4A6E-99D1-EE87483C1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86711" y="450221"/>
            <a:ext cx="1586592" cy="1898903"/>
          </a:xfrm>
          <a:prstGeom prst="rect">
            <a:avLst/>
          </a:prstGeom>
          <a:solidFill>
            <a:srgbClr val="44A4E7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28EAA9A-8E7E-4316-9495-C15957FBA478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75000"/>
          </a:blip>
          <a:stretch>
            <a:fillRect/>
          </a:stretch>
        </p:blipFill>
        <p:spPr>
          <a:xfrm>
            <a:off x="3857625" y="2715061"/>
            <a:ext cx="1428753" cy="142875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4190" y="4521269"/>
            <a:ext cx="5023144" cy="1877811"/>
          </a:xfrm>
          <a:prstGeom prst="rect">
            <a:avLst/>
          </a:prstGeom>
          <a:solidFill>
            <a:srgbClr val="50757D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3563" y="450221"/>
            <a:ext cx="3316246" cy="5948858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809D4DE-F5C2-4E43-9B36-8ADAB43674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3577" y="795548"/>
            <a:ext cx="2819398" cy="5275603"/>
          </a:xfrm>
        </p:spPr>
        <p:txBody>
          <a:bodyPr anchor="ctr">
            <a:normAutofit/>
          </a:bodyPr>
          <a:lstStyle/>
          <a:p>
            <a:r>
              <a:rPr lang="de-DE" sz="2400"/>
              <a:t>Angegliedert an die Fachpraxis</a:t>
            </a:r>
          </a:p>
          <a:p>
            <a:r>
              <a:rPr lang="de-DE" sz="2400"/>
              <a:t>Vorbereitung des Unterrichtens im Rahmen der Lehrgänge Didaktik I und II</a:t>
            </a:r>
          </a:p>
          <a:p>
            <a:r>
              <a:rPr lang="de-DE" sz="2400"/>
              <a:t>Vertiefung didaktischer Fragestellungen im 3.Ausbildungsjahr</a:t>
            </a:r>
          </a:p>
          <a:p>
            <a:pPr marL="0" indent="0">
              <a:buNone/>
            </a:pPr>
            <a:r>
              <a:rPr lang="de-DE" sz="2400"/>
              <a:t>   (Didaktik III)</a:t>
            </a:r>
          </a:p>
        </p:txBody>
      </p:sp>
    </p:spTree>
    <p:extLst>
      <p:ext uri="{BB962C8B-B14F-4D97-AF65-F5344CB8AC3E}">
        <p14:creationId xmlns:p14="http://schemas.microsoft.com/office/powerpoint/2010/main" val="349935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6543" y="450221"/>
            <a:ext cx="3301783" cy="3918123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81025" y="762000"/>
            <a:ext cx="2819400" cy="3340100"/>
          </a:xfrm>
        </p:spPr>
        <p:txBody>
          <a:bodyPr>
            <a:normAutofit/>
          </a:bodyPr>
          <a:lstStyle/>
          <a:p>
            <a:r>
              <a:rPr lang="de-DE">
                <a:solidFill>
                  <a:srgbClr val="FFFFFF"/>
                </a:solidFill>
              </a:rPr>
              <a:t>Sportpraxis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186B68C-84BC-4A6E-99D1-EE87483C1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86711" y="450221"/>
            <a:ext cx="1586592" cy="1898903"/>
          </a:xfrm>
          <a:prstGeom prst="rect">
            <a:avLst/>
          </a:prstGeom>
          <a:solidFill>
            <a:srgbClr val="A5A5A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5" name="Grafik 4" descr="Turner: Ringe">
            <a:extLst>
              <a:ext uri="{FF2B5EF4-FFF2-40B4-BE49-F238E27FC236}">
                <a16:creationId xmlns:a16="http://schemas.microsoft.com/office/drawing/2014/main" id="{5D0A399F-480A-4D26-9E99-E30FE788C8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857625" y="2715061"/>
            <a:ext cx="1428753" cy="1428753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4190" y="4521269"/>
            <a:ext cx="5023144" cy="1877811"/>
          </a:xfrm>
          <a:prstGeom prst="rect">
            <a:avLst/>
          </a:prstGeom>
          <a:solidFill>
            <a:schemeClr val="accent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3563" y="450221"/>
            <a:ext cx="3316246" cy="5948858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743576" y="795548"/>
            <a:ext cx="2932879" cy="5275603"/>
          </a:xfrm>
        </p:spPr>
        <p:txBody>
          <a:bodyPr anchor="ctr">
            <a:normAutofit/>
          </a:bodyPr>
          <a:lstStyle/>
          <a:p>
            <a:r>
              <a:rPr lang="de-DE" sz="2400"/>
              <a:t>Individualsportarten</a:t>
            </a:r>
          </a:p>
          <a:p>
            <a:pPr lvl="1"/>
            <a:r>
              <a:rPr lang="de-DE" sz="2100"/>
              <a:t>Gerätturnen</a:t>
            </a:r>
          </a:p>
          <a:p>
            <a:pPr lvl="1"/>
            <a:r>
              <a:rPr lang="de-DE" sz="2100"/>
              <a:t>Leichtathletik</a:t>
            </a:r>
          </a:p>
          <a:p>
            <a:pPr lvl="1"/>
            <a:r>
              <a:rPr lang="de-DE" sz="2100"/>
              <a:t>Tanzen/Darstellen</a:t>
            </a:r>
          </a:p>
          <a:p>
            <a:pPr lvl="1"/>
            <a:r>
              <a:rPr lang="de-DE" sz="2100"/>
              <a:t>Gymnastik/Fitness</a:t>
            </a:r>
          </a:p>
          <a:p>
            <a:pPr lvl="1"/>
            <a:r>
              <a:rPr lang="de-DE" sz="2100"/>
              <a:t>Schwimmen</a:t>
            </a:r>
          </a:p>
        </p:txBody>
      </p:sp>
    </p:spTree>
    <p:extLst>
      <p:ext uri="{BB962C8B-B14F-4D97-AF65-F5344CB8AC3E}">
        <p14:creationId xmlns:p14="http://schemas.microsoft.com/office/powerpoint/2010/main" val="1491656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6543" y="450221"/>
            <a:ext cx="3301783" cy="3918123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81025" y="762000"/>
            <a:ext cx="2819400" cy="3340100"/>
          </a:xfrm>
        </p:spPr>
        <p:txBody>
          <a:bodyPr>
            <a:normAutofit/>
          </a:bodyPr>
          <a:lstStyle/>
          <a:p>
            <a:r>
              <a:rPr lang="de-DE">
                <a:solidFill>
                  <a:srgbClr val="FFFFFF"/>
                </a:solidFill>
              </a:rPr>
              <a:t>Sportpraxis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186B68C-84BC-4A6E-99D1-EE87483C1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86711" y="450221"/>
            <a:ext cx="1586592" cy="1898903"/>
          </a:xfrm>
          <a:prstGeom prst="rect">
            <a:avLst/>
          </a:prstGeom>
          <a:solidFill>
            <a:srgbClr val="A5A5A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5" name="Grafik 4" descr="Fußball">
            <a:extLst>
              <a:ext uri="{FF2B5EF4-FFF2-40B4-BE49-F238E27FC236}">
                <a16:creationId xmlns:a16="http://schemas.microsoft.com/office/drawing/2014/main" id="{D573B192-BA6F-4A44-9DE3-83D2AA8047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57625" y="2715061"/>
            <a:ext cx="1428753" cy="1428753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4190" y="4521269"/>
            <a:ext cx="5023144" cy="1877811"/>
          </a:xfrm>
          <a:prstGeom prst="rect">
            <a:avLst/>
          </a:prstGeom>
          <a:solidFill>
            <a:schemeClr val="accent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3563" y="450221"/>
            <a:ext cx="3316246" cy="5948858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743577" y="795548"/>
            <a:ext cx="2819398" cy="5275603"/>
          </a:xfrm>
        </p:spPr>
        <p:txBody>
          <a:bodyPr anchor="ctr">
            <a:normAutofit/>
          </a:bodyPr>
          <a:lstStyle/>
          <a:p>
            <a:r>
              <a:rPr lang="de-DE" sz="2400"/>
              <a:t>Mannschaftssport-arten (Konzept Heidelberger Ballschule)</a:t>
            </a:r>
          </a:p>
          <a:p>
            <a:pPr lvl="1"/>
            <a:r>
              <a:rPr lang="de-DE" sz="2100"/>
              <a:t>Zielschussspiele</a:t>
            </a:r>
          </a:p>
          <a:p>
            <a:pPr lvl="1"/>
            <a:r>
              <a:rPr lang="de-DE" sz="2100"/>
              <a:t>Wurfspiele</a:t>
            </a:r>
          </a:p>
          <a:p>
            <a:pPr lvl="1"/>
            <a:r>
              <a:rPr lang="de-DE" sz="2100"/>
              <a:t>Rückschlagspiele</a:t>
            </a:r>
          </a:p>
        </p:txBody>
      </p:sp>
    </p:spTree>
    <p:extLst>
      <p:ext uri="{BB962C8B-B14F-4D97-AF65-F5344CB8AC3E}">
        <p14:creationId xmlns:p14="http://schemas.microsoft.com/office/powerpoint/2010/main" val="2008213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6543" y="450221"/>
            <a:ext cx="3301783" cy="3918123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81025" y="762000"/>
            <a:ext cx="2819400" cy="3340100"/>
          </a:xfrm>
        </p:spPr>
        <p:txBody>
          <a:bodyPr>
            <a:normAutofit/>
          </a:bodyPr>
          <a:lstStyle/>
          <a:p>
            <a:r>
              <a:rPr lang="de-DE">
                <a:solidFill>
                  <a:srgbClr val="FFFFFF"/>
                </a:solidFill>
              </a:rPr>
              <a:t>Sportpraxis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186B68C-84BC-4A6E-99D1-EE87483C1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86711" y="450221"/>
            <a:ext cx="1586592" cy="1898903"/>
          </a:xfrm>
          <a:prstGeom prst="rect">
            <a:avLst/>
          </a:prstGeom>
          <a:solidFill>
            <a:srgbClr val="A5A5A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5" name="Grafik 4" descr="Klettern">
            <a:extLst>
              <a:ext uri="{FF2B5EF4-FFF2-40B4-BE49-F238E27FC236}">
                <a16:creationId xmlns:a16="http://schemas.microsoft.com/office/drawing/2014/main" id="{8D7FFAA7-2EFA-4A06-B6A5-3999119BD2C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57625" y="2715061"/>
            <a:ext cx="1428753" cy="1428753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4190" y="4521269"/>
            <a:ext cx="5023144" cy="1877811"/>
          </a:xfrm>
          <a:prstGeom prst="rect">
            <a:avLst/>
          </a:prstGeom>
          <a:solidFill>
            <a:schemeClr val="accent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3563" y="450221"/>
            <a:ext cx="3316246" cy="5948858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743577" y="795548"/>
            <a:ext cx="2819398" cy="5275603"/>
          </a:xfrm>
        </p:spPr>
        <p:txBody>
          <a:bodyPr anchor="ctr">
            <a:normAutofit lnSpcReduction="10000"/>
          </a:bodyPr>
          <a:lstStyle/>
          <a:p>
            <a:r>
              <a:rPr lang="de-DE" sz="2400" dirty="0"/>
              <a:t>Weitere Bewegungsfelder</a:t>
            </a:r>
          </a:p>
          <a:p>
            <a:pPr lvl="1"/>
            <a:r>
              <a:rPr lang="de-DE" sz="2100" dirty="0"/>
              <a:t>Ringen und Raufen</a:t>
            </a:r>
          </a:p>
          <a:p>
            <a:pPr lvl="1"/>
            <a:r>
              <a:rPr lang="de-DE" sz="2100" dirty="0"/>
              <a:t>Fahren, Rollen, Gleiten</a:t>
            </a:r>
          </a:p>
          <a:p>
            <a:pPr lvl="1"/>
            <a:r>
              <a:rPr lang="de-DE" sz="2100" dirty="0"/>
              <a:t>Erlebnispädagogik</a:t>
            </a:r>
          </a:p>
          <a:p>
            <a:pPr lvl="1"/>
            <a:r>
              <a:rPr lang="de-DE" sz="2100" dirty="0"/>
              <a:t>Bewegungskünste</a:t>
            </a:r>
          </a:p>
          <a:p>
            <a:pPr lvl="1"/>
            <a:r>
              <a:rPr lang="de-DE" sz="2100" dirty="0"/>
              <a:t>fachübergreifende Projekte</a:t>
            </a:r>
          </a:p>
          <a:p>
            <a:r>
              <a:rPr lang="de-DE" sz="2400" dirty="0"/>
              <a:t>Trendsport als Wahlpflicht- Modulprüfung</a:t>
            </a:r>
          </a:p>
          <a:p>
            <a:pPr lvl="2"/>
            <a:r>
              <a:rPr lang="de-DE" sz="1800" dirty="0"/>
              <a:t>Klettern</a:t>
            </a:r>
          </a:p>
          <a:p>
            <a:pPr lvl="2"/>
            <a:r>
              <a:rPr lang="de-DE" sz="1800" dirty="0"/>
              <a:t>Schneesport</a:t>
            </a:r>
          </a:p>
          <a:p>
            <a:pPr lvl="2"/>
            <a:r>
              <a:rPr lang="de-DE" sz="1800" dirty="0"/>
              <a:t>Kanu</a:t>
            </a:r>
          </a:p>
          <a:p>
            <a:pPr lvl="2"/>
            <a:r>
              <a:rPr lang="de-DE" sz="1800" dirty="0"/>
              <a:t>Fahrrad</a:t>
            </a:r>
          </a:p>
        </p:txBody>
      </p:sp>
    </p:spTree>
    <p:extLst>
      <p:ext uri="{BB962C8B-B14F-4D97-AF65-F5344CB8AC3E}">
        <p14:creationId xmlns:p14="http://schemas.microsoft.com/office/powerpoint/2010/main" val="1294992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7959BF-844A-48F8-9857-B2F20F8CC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723578"/>
            <a:ext cx="3446303" cy="1645501"/>
          </a:xfrm>
        </p:spPr>
        <p:txBody>
          <a:bodyPr>
            <a:normAutofit/>
          </a:bodyPr>
          <a:lstStyle/>
          <a:p>
            <a:r>
              <a:rPr lang="de-DE" dirty="0"/>
              <a:t>Besonderheit Schneesportwoche (Neukonzept)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1C2FDE1-02A9-4A20-85E4-FD03020870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548467"/>
            <a:ext cx="3446303" cy="3628495"/>
          </a:xfrm>
        </p:spPr>
        <p:txBody>
          <a:bodyPr>
            <a:normAutofit/>
          </a:bodyPr>
          <a:lstStyle/>
          <a:p>
            <a:r>
              <a:rPr lang="de-DE" sz="1400"/>
              <a:t>Pflichtveranstaltung für alle mit dem Fach Sport</a:t>
            </a:r>
          </a:p>
          <a:p>
            <a:r>
              <a:rPr lang="de-DE" sz="1400"/>
              <a:t>Projektorientiert, angebahnt im Herbst</a:t>
            </a:r>
          </a:p>
          <a:p>
            <a:r>
              <a:rPr lang="de-DE" sz="1400"/>
              <a:t>Aufenthalt in einem Selbstversorgerhaus am Feldberg über die Dauer von 5 Tage</a:t>
            </a:r>
          </a:p>
          <a:p>
            <a:r>
              <a:rPr lang="de-DE" sz="1400"/>
              <a:t>Kennenlernen diverser Möglichkeiten sich sportlich in der Winterlandschaft zu betätigen (Schneeschuhwandern, Langlauf, alpiner Skilauf, Snowboard)</a:t>
            </a:r>
          </a:p>
          <a:p>
            <a:r>
              <a:rPr lang="de-DE" sz="1400"/>
              <a:t>Möglichkeit der Modulprüfung im Schneesport sowie des Erwerbs des Berechtigungsscheins „Schneesport an der Schule“</a:t>
            </a:r>
          </a:p>
          <a:p>
            <a:r>
              <a:rPr lang="de-DE" sz="1400"/>
              <a:t>Umsetzung der Leitperspektive BNE (Bildung für nachhaltige Entwicklung)</a:t>
            </a:r>
          </a:p>
          <a:p>
            <a:endParaRPr lang="de-DE" sz="1400"/>
          </a:p>
          <a:p>
            <a:endParaRPr lang="de-DE" sz="1400"/>
          </a:p>
          <a:p>
            <a:endParaRPr lang="de-DE" sz="1400"/>
          </a:p>
          <a:p>
            <a:endParaRPr lang="de-DE" sz="14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03713C1-2FB2-413B-BF91-3AE41726F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68243" y="3474720"/>
            <a:ext cx="2255467" cy="33832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CAB92A9-A23E-4C58-BF68-EDCB6F12A5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8462" y="3474720"/>
            <a:ext cx="2255466" cy="33832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0795B4D-5022-4A7F-A01D-8D880B7CD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9688" y="0"/>
            <a:ext cx="4644311" cy="6858000"/>
          </a:xfrm>
          <a:prstGeom prst="rect">
            <a:avLst/>
          </a:prstGeom>
          <a:solidFill>
            <a:schemeClr val="tx1">
              <a:lumMod val="85000"/>
              <a:lumOff val="1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FD19018-DE7C-4796-ADF2-AD2EB0FC0D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1999" y="0"/>
            <a:ext cx="2251711" cy="33832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Grafik 4" descr="Skilanglauf">
            <a:extLst>
              <a:ext uri="{FF2B5EF4-FFF2-40B4-BE49-F238E27FC236}">
                <a16:creationId xmlns:a16="http://schemas.microsoft.com/office/drawing/2014/main" id="{B54F2496-3308-445D-A4D6-A64E8BA17F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15681" y="805022"/>
            <a:ext cx="1773237" cy="1773237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B1A0A2C2-4F85-44AF-8708-8DCA4B550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92218" y="0"/>
            <a:ext cx="2251710" cy="33832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Grafik 6" descr="Schneeschuhwandern">
            <a:extLst>
              <a:ext uri="{FF2B5EF4-FFF2-40B4-BE49-F238E27FC236}">
                <a16:creationId xmlns:a16="http://schemas.microsoft.com/office/drawing/2014/main" id="{5C84FCB4-2371-4859-9CAE-80539434CD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27081" y="805022"/>
            <a:ext cx="1773238" cy="1773238"/>
          </a:xfrm>
          <a:prstGeom prst="rect">
            <a:avLst/>
          </a:prstGeom>
        </p:spPr>
      </p:pic>
      <p:pic>
        <p:nvPicPr>
          <p:cNvPr id="9" name="Grafik 8" descr="Abfahrtsski">
            <a:extLst>
              <a:ext uri="{FF2B5EF4-FFF2-40B4-BE49-F238E27FC236}">
                <a16:creationId xmlns:a16="http://schemas.microsoft.com/office/drawing/2014/main" id="{4B03F914-6CA8-42BE-9CC1-4252086694A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815681" y="4189782"/>
            <a:ext cx="1773237" cy="1773237"/>
          </a:xfrm>
          <a:prstGeom prst="rect">
            <a:avLst/>
          </a:prstGeom>
        </p:spPr>
      </p:pic>
      <p:pic>
        <p:nvPicPr>
          <p:cNvPr id="11" name="Grafik 10" descr="Ein Bild, das Tisch enthält.&#10;&#10;Automatisch generierte Beschreibung">
            <a:extLst>
              <a:ext uri="{FF2B5EF4-FFF2-40B4-BE49-F238E27FC236}">
                <a16:creationId xmlns:a16="http://schemas.microsoft.com/office/drawing/2014/main" id="{D3B6C0F1-F3F0-44DB-8260-9BF0671E32C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48" t="41670" r="46090" b="41614"/>
          <a:stretch/>
        </p:blipFill>
        <p:spPr>
          <a:xfrm>
            <a:off x="7118616" y="4156858"/>
            <a:ext cx="1781703" cy="1806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1474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26CF593BD99714988D312CA19FA8F81" ma:contentTypeVersion="7" ma:contentTypeDescription="Ein neues Dokument erstellen." ma:contentTypeScope="" ma:versionID="db600235664624e93b60e1cf5eed3023">
  <xsd:schema xmlns:xsd="http://www.w3.org/2001/XMLSchema" xmlns:xs="http://www.w3.org/2001/XMLSchema" xmlns:p="http://schemas.microsoft.com/office/2006/metadata/properties" xmlns:ns2="c7e9edd8-acd6-49a9-88da-6449d2bf4ade" targetNamespace="http://schemas.microsoft.com/office/2006/metadata/properties" ma:root="true" ma:fieldsID="1a8fa79301539870c9abfdb2407bcef3" ns2:_="">
    <xsd:import namespace="c7e9edd8-acd6-49a9-88da-6449d2bf4ad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e9edd8-acd6-49a9-88da-6449d2bf4ad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9C18FD8-631E-41EB-9E37-ED9099CF5BD0}">
  <ds:schemaRefs>
    <ds:schemaRef ds:uri="c7e9edd8-acd6-49a9-88da-6449d2bf4ad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D0DDAAE7-B2B5-4615-B294-152AC6F235E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A67AC91-8047-4BE9-8954-2021AB0D2DE5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c7e9edd8-acd6-49a9-88da-6449d2bf4ade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410</Words>
  <Application>Microsoft Office PowerPoint</Application>
  <PresentationFormat>Bildschirmpräsentation (4:3)</PresentationFormat>
  <Paragraphs>100</Paragraphs>
  <Slides>17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</vt:lpstr>
      <vt:lpstr>Fach Sport </vt:lpstr>
      <vt:lpstr>Agenda</vt:lpstr>
      <vt:lpstr>Pflichtmodule</vt:lpstr>
      <vt:lpstr>Sporttheorie</vt:lpstr>
      <vt:lpstr>Sportdidaktik</vt:lpstr>
      <vt:lpstr>Sportpraxis</vt:lpstr>
      <vt:lpstr>Sportpraxis</vt:lpstr>
      <vt:lpstr>Sportpraxis</vt:lpstr>
      <vt:lpstr>Besonderheit Schneesportwoche (Neukonzept)</vt:lpstr>
      <vt:lpstr>Ausbildungs-struktur (3er-Prinzip)</vt:lpstr>
      <vt:lpstr>Eigenverantwortliches Arbeiten eigenverantwortliche Ausbildung  (EA) </vt:lpstr>
      <vt:lpstr>Modulprüfungen im Fach Sport</vt:lpstr>
      <vt:lpstr>Modulprüfungen im Fach Sport</vt:lpstr>
      <vt:lpstr>Prüfungen/Bewertungen im Fach Sport im 3. Ausbildungsjahr</vt:lpstr>
      <vt:lpstr>Kooperationswochen</vt:lpstr>
      <vt:lpstr>Anforderungen für die Eignungsprüfung</vt:lpstr>
      <vt:lpstr>Weitere Infos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Fach Sport</dc:title>
  <dc:creator>AnneLangensteiner@gmail.com</dc:creator>
  <cp:lastModifiedBy>AnneLangensteiner@gmail.com</cp:lastModifiedBy>
  <cp:revision>14</cp:revision>
  <dcterms:created xsi:type="dcterms:W3CDTF">2020-06-08T06:41:05Z</dcterms:created>
  <dcterms:modified xsi:type="dcterms:W3CDTF">2020-06-15T10:54:12Z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0x010100A26CF593BD99714988D312CA19FA8F81</vt:lpwstr>
  </property>
</Properties>
</file>